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aa6127a0a147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5ac7b7321a46a2"/>
  </p:sldMasterIdLst>
  <p:sldIdLst>
    <p:sldId xmlns:r="http://schemas.openxmlformats.org/officeDocument/2006/relationships" id="256" r:id="Rb32fe07586094571"/>
    <p:sldId xmlns:r="http://schemas.openxmlformats.org/officeDocument/2006/relationships" id="257" r:id="R0e7cb4da2f414e38"/>
    <p:sldId xmlns:r="http://schemas.openxmlformats.org/officeDocument/2006/relationships" id="258" r:id="R389c221b71704926"/>
    <p:sldId xmlns:r="http://schemas.openxmlformats.org/officeDocument/2006/relationships" id="259" r:id="R4c8811a9b38c4c3a"/>
    <p:sldId xmlns:r="http://schemas.openxmlformats.org/officeDocument/2006/relationships" id="260" r:id="R029635bb27ff4422"/>
    <p:sldId xmlns:r="http://schemas.openxmlformats.org/officeDocument/2006/relationships" id="261" r:id="R8c09b874c45e4e8e"/>
    <p:sldId xmlns:r="http://schemas.openxmlformats.org/officeDocument/2006/relationships" id="262" r:id="Rf95e71eac6d447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ac7b7321a46a2" /><Relationship Type="http://schemas.openxmlformats.org/officeDocument/2006/relationships/slide" Target="/ppt/slides/slide1.xml" Id="Rb32fe07586094571" /><Relationship Type="http://schemas.openxmlformats.org/officeDocument/2006/relationships/slide" Target="/ppt/slides/slide2.xml" Id="R0e7cb4da2f414e38" /><Relationship Type="http://schemas.openxmlformats.org/officeDocument/2006/relationships/slide" Target="/ppt/slides/slide3.xml" Id="R389c221b71704926" /><Relationship Type="http://schemas.openxmlformats.org/officeDocument/2006/relationships/slide" Target="/ppt/slides/slide4.xml" Id="R4c8811a9b38c4c3a" /><Relationship Type="http://schemas.openxmlformats.org/officeDocument/2006/relationships/slide" Target="/ppt/slides/slide5.xml" Id="R029635bb27ff4422" /><Relationship Type="http://schemas.openxmlformats.org/officeDocument/2006/relationships/slide" Target="/ppt/slides/slide6.xml" Id="R8c09b874c45e4e8e" /><Relationship Type="http://schemas.openxmlformats.org/officeDocument/2006/relationships/slide" Target="/ppt/slides/slide7.xml" Id="Rf95e71eac6d447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8313311379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af2cc179a4243" /><Relationship Type="http://schemas.openxmlformats.org/officeDocument/2006/relationships/theme" Target="/ppt/slideMasters/theme/theme1.xml" Id="R6fd524fa57a746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6af2cc179a42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9f0a68a6544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5c7db624d4a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bc2d1814e46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c192ab43747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a926ae21a49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a1dabbf8348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0417ff30a42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 REGNSKAP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2 623 258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307 345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705 074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PRASANNET ROSVIK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NIDAREID ØKONOMI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CHARUAIPHORN JEKTVIK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ROSVIK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Rosten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929 400 763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 REGNSKAP AS</a:t>
            </a:r>
          </a:p>
        </p:txBody>
      </p:sp>
    </p:spTree>
  </p:cSld>
  <p:clrMapOvr>
    <a:masterClrMapping xmlns:a="http://schemas.openxmlformats.org/drawingml/2006/main"/>
  </p:clrMapOvr>
</p:sld>
</file>