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b2f58178d948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07f52539fc4507"/>
  </p:sldMasterIdLst>
  <p:sldIdLst>
    <p:sldId xmlns:r="http://schemas.openxmlformats.org/officeDocument/2006/relationships" id="256" r:id="R6823a8b68acc4841"/>
    <p:sldId xmlns:r="http://schemas.openxmlformats.org/officeDocument/2006/relationships" id="257" r:id="Re8b0d35e8bdd4007"/>
    <p:sldId xmlns:r="http://schemas.openxmlformats.org/officeDocument/2006/relationships" id="258" r:id="R620da4594e174c5c"/>
    <p:sldId xmlns:r="http://schemas.openxmlformats.org/officeDocument/2006/relationships" id="259" r:id="R33ce5dd21d114d05"/>
    <p:sldId xmlns:r="http://schemas.openxmlformats.org/officeDocument/2006/relationships" id="260" r:id="R45db184f09d7477d"/>
    <p:sldId xmlns:r="http://schemas.openxmlformats.org/officeDocument/2006/relationships" id="261" r:id="R427b3c55ec164d2a"/>
    <p:sldId xmlns:r="http://schemas.openxmlformats.org/officeDocument/2006/relationships" id="262" r:id="R7b7e81bcd6a644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7f52539fc4507" /><Relationship Type="http://schemas.openxmlformats.org/officeDocument/2006/relationships/slide" Target="/ppt/slides/slide1.xml" Id="R6823a8b68acc4841" /><Relationship Type="http://schemas.openxmlformats.org/officeDocument/2006/relationships/slide" Target="/ppt/slides/slide2.xml" Id="Re8b0d35e8bdd4007" /><Relationship Type="http://schemas.openxmlformats.org/officeDocument/2006/relationships/slide" Target="/ppt/slides/slide3.xml" Id="R620da4594e174c5c" /><Relationship Type="http://schemas.openxmlformats.org/officeDocument/2006/relationships/slide" Target="/ppt/slides/slide4.xml" Id="R33ce5dd21d114d05" /><Relationship Type="http://schemas.openxmlformats.org/officeDocument/2006/relationships/slide" Target="/ppt/slides/slide5.xml" Id="R45db184f09d7477d" /><Relationship Type="http://schemas.openxmlformats.org/officeDocument/2006/relationships/slide" Target="/ppt/slides/slide6.xml" Id="R427b3c55ec164d2a" /><Relationship Type="http://schemas.openxmlformats.org/officeDocument/2006/relationships/slide" Target="/ppt/slides/slide7.xml" Id="R7b7e81bcd6a644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965cc2b054d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eddd892a84771" /><Relationship Type="http://schemas.openxmlformats.org/officeDocument/2006/relationships/theme" Target="/ppt/slideMasters/theme/theme1.xml" Id="R0316474993574c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ceddd892a847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5642e4ded43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2bccde6e543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06a23669448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b8254117f44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904b8d5d040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94117eb9247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cf451026e45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 &amp; D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&amp; D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 &amp; D PROSJEKT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&amp; D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&amp; D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&amp; D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2 749 846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−623 446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249 681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&amp; D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DARIUS GRICIUNAS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&amp; D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Bråstadvika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929 405 102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 &amp; D PROSJEKT AS</a:t>
            </a:r>
          </a:p>
        </p:txBody>
      </p:sp>
    </p:spTree>
  </p:cSld>
  <p:clrMapOvr>
    <a:masterClrMapping xmlns:a="http://schemas.openxmlformats.org/drawingml/2006/main"/>
  </p:clrMapOvr>
</p:sld>
</file>