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115a3ff5540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0813ae8378456a"/>
  </p:sldMasterIdLst>
  <p:sldIdLst>
    <p:sldId xmlns:r="http://schemas.openxmlformats.org/officeDocument/2006/relationships" id="256" r:id="Ra0b9f914835543fa"/>
    <p:sldId xmlns:r="http://schemas.openxmlformats.org/officeDocument/2006/relationships" id="257" r:id="Re5f5b67f7a5c4eaa"/>
    <p:sldId xmlns:r="http://schemas.openxmlformats.org/officeDocument/2006/relationships" id="258" r:id="Rac0e8e8ae81f464c"/>
    <p:sldId xmlns:r="http://schemas.openxmlformats.org/officeDocument/2006/relationships" id="259" r:id="R93272adf8dbd4092"/>
    <p:sldId xmlns:r="http://schemas.openxmlformats.org/officeDocument/2006/relationships" id="260" r:id="Rad9c170ab69f4b27"/>
    <p:sldId xmlns:r="http://schemas.openxmlformats.org/officeDocument/2006/relationships" id="261" r:id="Rc9e422c27737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813ae8378456a" /><Relationship Type="http://schemas.openxmlformats.org/officeDocument/2006/relationships/slide" Target="/ppt/slides/slide1.xml" Id="Ra0b9f914835543fa" /><Relationship Type="http://schemas.openxmlformats.org/officeDocument/2006/relationships/slide" Target="/ppt/slides/slide2.xml" Id="Re5f5b67f7a5c4eaa" /><Relationship Type="http://schemas.openxmlformats.org/officeDocument/2006/relationships/slide" Target="/ppt/slides/slide3.xml" Id="Rac0e8e8ae81f464c" /><Relationship Type="http://schemas.openxmlformats.org/officeDocument/2006/relationships/slide" Target="/ppt/slides/slide4.xml" Id="R93272adf8dbd4092" /><Relationship Type="http://schemas.openxmlformats.org/officeDocument/2006/relationships/slide" Target="/ppt/slides/slide5.xml" Id="Rad9c170ab69f4b27" /><Relationship Type="http://schemas.openxmlformats.org/officeDocument/2006/relationships/slide" Target="/ppt/slides/slide6.xml" Id="Rc9e422c27737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91d139d1044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9219926bd420c" /><Relationship Type="http://schemas.openxmlformats.org/officeDocument/2006/relationships/theme" Target="/ppt/slideMasters/theme/theme1.xml" Id="R1754380ac998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9219926bd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6701eb8bb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bb5ae6b3c47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dd41a9b6f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4cd3ef8264a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ee8b09273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52b034272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BRAABRO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Bassengvegen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2006 Løvenstad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