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77bbee6db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9187ba3514283"/>
  </p:sldMasterIdLst>
  <p:sldIdLst>
    <p:sldId xmlns:r="http://schemas.openxmlformats.org/officeDocument/2006/relationships" id="256" r:id="R65b891b5531442c2"/>
    <p:sldId xmlns:r="http://schemas.openxmlformats.org/officeDocument/2006/relationships" id="257" r:id="R0fe765169a3845bb"/>
    <p:sldId xmlns:r="http://schemas.openxmlformats.org/officeDocument/2006/relationships" id="258" r:id="R073ce36f9fdc4f60"/>
    <p:sldId xmlns:r="http://schemas.openxmlformats.org/officeDocument/2006/relationships" id="259" r:id="R8caf21b9dcf544f7"/>
    <p:sldId xmlns:r="http://schemas.openxmlformats.org/officeDocument/2006/relationships" id="260" r:id="R1092b588f55f474f"/>
    <p:sldId xmlns:r="http://schemas.openxmlformats.org/officeDocument/2006/relationships" id="261" r:id="Re43ff162d1e14b49"/>
    <p:sldId xmlns:r="http://schemas.openxmlformats.org/officeDocument/2006/relationships" id="262" r:id="R02080759982a49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9187ba3514283" /><Relationship Type="http://schemas.openxmlformats.org/officeDocument/2006/relationships/slide" Target="/ppt/slides/slide1.xml" Id="R65b891b5531442c2" /><Relationship Type="http://schemas.openxmlformats.org/officeDocument/2006/relationships/slide" Target="/ppt/slides/slide2.xml" Id="R0fe765169a3845bb" /><Relationship Type="http://schemas.openxmlformats.org/officeDocument/2006/relationships/slide" Target="/ppt/slides/slide3.xml" Id="R073ce36f9fdc4f60" /><Relationship Type="http://schemas.openxmlformats.org/officeDocument/2006/relationships/slide" Target="/ppt/slides/slide4.xml" Id="R8caf21b9dcf544f7" /><Relationship Type="http://schemas.openxmlformats.org/officeDocument/2006/relationships/slide" Target="/ppt/slides/slide5.xml" Id="R1092b588f55f474f" /><Relationship Type="http://schemas.openxmlformats.org/officeDocument/2006/relationships/slide" Target="/ppt/slides/slide6.xml" Id="Re43ff162d1e14b49" /><Relationship Type="http://schemas.openxmlformats.org/officeDocument/2006/relationships/slide" Target="/ppt/slides/slide7.xml" Id="R02080759982a49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4eb95b8e0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1101e82e7449e" /><Relationship Type="http://schemas.openxmlformats.org/officeDocument/2006/relationships/theme" Target="/ppt/slideMasters/theme/theme1.xml" Id="Rc4dd5427009d4f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41101e82e7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73986ecd9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2645c88d2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89bead3d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96d92b23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9000004db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dabb851a04a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4f998b4764e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CODEFLEX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CODEFLEX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SØLVE JONATHAN MONTEIRO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SKARSHAUG BREIVIK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Bolsethvegen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