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e413085cb4b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3252a9ffe243cd"/>
  </p:sldMasterIdLst>
  <p:sldIdLst>
    <p:sldId xmlns:r="http://schemas.openxmlformats.org/officeDocument/2006/relationships" id="256" r:id="R9522292de31e4622"/>
    <p:sldId xmlns:r="http://schemas.openxmlformats.org/officeDocument/2006/relationships" id="257" r:id="R6e4bd31ccba74051"/>
    <p:sldId xmlns:r="http://schemas.openxmlformats.org/officeDocument/2006/relationships" id="258" r:id="Rd46e77e6dd154715"/>
    <p:sldId xmlns:r="http://schemas.openxmlformats.org/officeDocument/2006/relationships" id="259" r:id="R9489ba33052c497c"/>
    <p:sldId xmlns:r="http://schemas.openxmlformats.org/officeDocument/2006/relationships" id="260" r:id="R3425ca1b2cab4769"/>
    <p:sldId xmlns:r="http://schemas.openxmlformats.org/officeDocument/2006/relationships" id="261" r:id="Rebb5ab4439f847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252a9ffe243cd" /><Relationship Type="http://schemas.openxmlformats.org/officeDocument/2006/relationships/slide" Target="/ppt/slides/slide1.xml" Id="R9522292de31e4622" /><Relationship Type="http://schemas.openxmlformats.org/officeDocument/2006/relationships/slide" Target="/ppt/slides/slide2.xml" Id="R6e4bd31ccba74051" /><Relationship Type="http://schemas.openxmlformats.org/officeDocument/2006/relationships/slide" Target="/ppt/slides/slide3.xml" Id="Rd46e77e6dd154715" /><Relationship Type="http://schemas.openxmlformats.org/officeDocument/2006/relationships/slide" Target="/ppt/slides/slide4.xml" Id="R9489ba33052c497c" /><Relationship Type="http://schemas.openxmlformats.org/officeDocument/2006/relationships/slide" Target="/ppt/slides/slide5.xml" Id="R3425ca1b2cab4769" /><Relationship Type="http://schemas.openxmlformats.org/officeDocument/2006/relationships/slide" Target="/ppt/slides/slide6.xml" Id="Rebb5ab4439f847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f09f92b484b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ac5346b854c0c" /><Relationship Type="http://schemas.openxmlformats.org/officeDocument/2006/relationships/theme" Target="/ppt/slideMasters/theme/theme1.xml" Id="R40b7471b83c344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ac5346b854c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67fbae264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5357c12a546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1dbcdb415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2fe2760842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759d25216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e5973957c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AKARI NUMEDAL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NUMEDAL AS</a:t>
            </a:r>
          </a:p>
        </p:txBody>
      </p:sp>
    </p:spTree>
  </p:cSld>
  <p:clrMapOvr>
    <a:masterClrMapping xmlns:a="http://schemas.openxmlformats.org/drawingml/2006/main"/>
  </p:clrMapOvr>
</p:sld>
</file>