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c3965be661c4ee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4ef540ccaab4bc5"/>
  </p:sldMasterIdLst>
  <p:sldIdLst>
    <p:sldId xmlns:r="http://schemas.openxmlformats.org/officeDocument/2006/relationships" id="256" r:id="R19414c544fab466c"/>
    <p:sldId xmlns:r="http://schemas.openxmlformats.org/officeDocument/2006/relationships" id="257" r:id="R2d4fd2e22f334349"/>
    <p:sldId xmlns:r="http://schemas.openxmlformats.org/officeDocument/2006/relationships" id="258" r:id="Rd3e3c41829524961"/>
    <p:sldId xmlns:r="http://schemas.openxmlformats.org/officeDocument/2006/relationships" id="259" r:id="Rcdc7001493874f50"/>
    <p:sldId xmlns:r="http://schemas.openxmlformats.org/officeDocument/2006/relationships" id="260" r:id="Rca4f3984de0146aa"/>
    <p:sldId xmlns:r="http://schemas.openxmlformats.org/officeDocument/2006/relationships" id="261" r:id="R4a1d9113201d43dc"/>
    <p:sldId xmlns:r="http://schemas.openxmlformats.org/officeDocument/2006/relationships" id="262" r:id="Rc1f70264706e4ef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ef540ccaab4bc5" /><Relationship Type="http://schemas.openxmlformats.org/officeDocument/2006/relationships/slide" Target="/ppt/slides/slide1.xml" Id="R19414c544fab466c" /><Relationship Type="http://schemas.openxmlformats.org/officeDocument/2006/relationships/slide" Target="/ppt/slides/slide2.xml" Id="R2d4fd2e22f334349" /><Relationship Type="http://schemas.openxmlformats.org/officeDocument/2006/relationships/slide" Target="/ppt/slides/slide3.xml" Id="Rd3e3c41829524961" /><Relationship Type="http://schemas.openxmlformats.org/officeDocument/2006/relationships/slide" Target="/ppt/slides/slide4.xml" Id="Rcdc7001493874f50" /><Relationship Type="http://schemas.openxmlformats.org/officeDocument/2006/relationships/slide" Target="/ppt/slides/slide5.xml" Id="Rca4f3984de0146aa" /><Relationship Type="http://schemas.openxmlformats.org/officeDocument/2006/relationships/slide" Target="/ppt/slides/slide6.xml" Id="R4a1d9113201d43dc" /><Relationship Type="http://schemas.openxmlformats.org/officeDocument/2006/relationships/slide" Target="/ppt/slides/slide7.xml" Id="Rc1f70264706e4ef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2ac164e4584db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850c6af5db4efc" /><Relationship Type="http://schemas.openxmlformats.org/officeDocument/2006/relationships/theme" Target="/ppt/slideMasters/theme/theme1.xml" Id="Rec0539bb471c400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2850c6af5db4ef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4a95a8a0c1465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ab4a5eeb5f457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64f6dc2cfa491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044cebc3d540f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a110e193cd481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2fbac18bc648f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71930790134ce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OTNES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OTNES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OTNES AS ble etablert [år] og holder til i Kvisvik.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OTNES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OTNES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OTNES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3 398 990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1 330 059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1 042 168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44 191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2 008 406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OTNES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SETERLEGRENDA HOLDING AS  –  95,0 %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ASTRID SVENDSLI OTNES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OTNES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Astrid Otnes, Seterlegrenda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6674 Kvisvik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929 424 778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OTNES AS</a:t>
            </a:r>
          </a:p>
        </p:txBody>
      </p:sp>
    </p:spTree>
  </p:cSld>
  <p:clrMapOvr>
    <a:masterClrMapping xmlns:a="http://schemas.openxmlformats.org/drawingml/2006/main"/>
  </p:clrMapOvr>
</p:sld>
</file>