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486f1c04b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301860d78945ea"/>
  </p:sldMasterIdLst>
  <p:sldIdLst>
    <p:sldId xmlns:r="http://schemas.openxmlformats.org/officeDocument/2006/relationships" id="256" r:id="R6d8db494582f40a9"/>
    <p:sldId xmlns:r="http://schemas.openxmlformats.org/officeDocument/2006/relationships" id="257" r:id="R46335a56f54c441e"/>
    <p:sldId xmlns:r="http://schemas.openxmlformats.org/officeDocument/2006/relationships" id="258" r:id="Rbfe69f30d469433c"/>
    <p:sldId xmlns:r="http://schemas.openxmlformats.org/officeDocument/2006/relationships" id="259" r:id="R1569f6cc44bf4496"/>
    <p:sldId xmlns:r="http://schemas.openxmlformats.org/officeDocument/2006/relationships" id="260" r:id="Rddede015db3847b2"/>
    <p:sldId xmlns:r="http://schemas.openxmlformats.org/officeDocument/2006/relationships" id="261" r:id="Rb39519001bcb4d96"/>
    <p:sldId xmlns:r="http://schemas.openxmlformats.org/officeDocument/2006/relationships" id="262" r:id="R6c3c5539786a4c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01860d78945ea" /><Relationship Type="http://schemas.openxmlformats.org/officeDocument/2006/relationships/slide" Target="/ppt/slides/slide1.xml" Id="R6d8db494582f40a9" /><Relationship Type="http://schemas.openxmlformats.org/officeDocument/2006/relationships/slide" Target="/ppt/slides/slide2.xml" Id="R46335a56f54c441e" /><Relationship Type="http://schemas.openxmlformats.org/officeDocument/2006/relationships/slide" Target="/ppt/slides/slide3.xml" Id="Rbfe69f30d469433c" /><Relationship Type="http://schemas.openxmlformats.org/officeDocument/2006/relationships/slide" Target="/ppt/slides/slide4.xml" Id="R1569f6cc44bf4496" /><Relationship Type="http://schemas.openxmlformats.org/officeDocument/2006/relationships/slide" Target="/ppt/slides/slide5.xml" Id="Rddede015db3847b2" /><Relationship Type="http://schemas.openxmlformats.org/officeDocument/2006/relationships/slide" Target="/ppt/slides/slide6.xml" Id="Rb39519001bcb4d96" /><Relationship Type="http://schemas.openxmlformats.org/officeDocument/2006/relationships/slide" Target="/ppt/slides/slide7.xml" Id="R6c3c5539786a4c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261477fb94b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a84e117c646c0" /><Relationship Type="http://schemas.openxmlformats.org/officeDocument/2006/relationships/theme" Target="/ppt/slideMasters/theme/theme1.xml" Id="R146d498c83b1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a84e117c6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f6eef1ff0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43fff5ebd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6f04b3c8c4f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1d1171c9a4c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095168ab3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06ee585b0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4080e419e44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BREDSAND BIL &amp; TILHENGERSENTER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BREDSAND BIL &amp; TILHENGERSENTER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BREDSAND BIL &amp; TILHENGERSENTER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BREDSAND BIL &amp; TILHENGERSENTER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BREDSAND BIL &amp; TILHENGERSENTER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BREDSAND BIL &amp; TILHENGERSENTER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27 412 787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5 937 215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17 468 635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BREDSAND BIL &amp; TILHENGERSENTER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HALE-BEEN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BREDSAND BIL &amp; TILHENGERSENTER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929 424 883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BREDSAND BIL &amp; TILHENGERSENTER AS</a:t>
            </a:r>
          </a:p>
        </p:txBody>
      </p:sp>
    </p:spTree>
  </p:cSld>
  <p:clrMapOvr>
    <a:masterClrMapping xmlns:a="http://schemas.openxmlformats.org/drawingml/2006/main"/>
  </p:clrMapOvr>
</p:sld>
</file>