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743cf6b75447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4b3e38f43749d9"/>
  </p:sldMasterIdLst>
  <p:sldIdLst>
    <p:sldId xmlns:r="http://schemas.openxmlformats.org/officeDocument/2006/relationships" id="256" r:id="Rf6e48ba0a0004036"/>
    <p:sldId xmlns:r="http://schemas.openxmlformats.org/officeDocument/2006/relationships" id="257" r:id="Ra878e60f39fd4d7f"/>
    <p:sldId xmlns:r="http://schemas.openxmlformats.org/officeDocument/2006/relationships" id="258" r:id="R2dafa6597bc8403b"/>
    <p:sldId xmlns:r="http://schemas.openxmlformats.org/officeDocument/2006/relationships" id="259" r:id="R0ce8631964774d34"/>
    <p:sldId xmlns:r="http://schemas.openxmlformats.org/officeDocument/2006/relationships" id="260" r:id="R1bf66911ee6345ee"/>
    <p:sldId xmlns:r="http://schemas.openxmlformats.org/officeDocument/2006/relationships" id="261" r:id="R4d330e04620642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b3e38f43749d9" /><Relationship Type="http://schemas.openxmlformats.org/officeDocument/2006/relationships/slide" Target="/ppt/slides/slide1.xml" Id="Rf6e48ba0a0004036" /><Relationship Type="http://schemas.openxmlformats.org/officeDocument/2006/relationships/slide" Target="/ppt/slides/slide2.xml" Id="Ra878e60f39fd4d7f" /><Relationship Type="http://schemas.openxmlformats.org/officeDocument/2006/relationships/slide" Target="/ppt/slides/slide3.xml" Id="R2dafa6597bc8403b" /><Relationship Type="http://schemas.openxmlformats.org/officeDocument/2006/relationships/slide" Target="/ppt/slides/slide4.xml" Id="R0ce8631964774d34" /><Relationship Type="http://schemas.openxmlformats.org/officeDocument/2006/relationships/slide" Target="/ppt/slides/slide5.xml" Id="R1bf66911ee6345ee" /><Relationship Type="http://schemas.openxmlformats.org/officeDocument/2006/relationships/slide" Target="/ppt/slides/slide6.xml" Id="R4d330e04620642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fbd054c0d46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4dbdfecdc47fb" /><Relationship Type="http://schemas.openxmlformats.org/officeDocument/2006/relationships/theme" Target="/ppt/slideMasters/theme/theme1.xml" Id="Raea529df7dc14f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34dbdfecdc47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99135e2874c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9427fff64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379f2e00b45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273ee05ac4b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87a458fbd4b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69ca0892b4a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FRAKKAGJERDVEGEN 200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FRAKKAGJERDVEGEN 200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FRAKKAGJERDVEGEN 200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FRAKKAGJERDVEGEN 200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FRAKKAGJERDVEGEN 200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FRAKKAGJERDVEGEN 200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 WEE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FRAKKAGJERDVEGEN 200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929 433 939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FRAKKAGJERDVEGEN 200 AS</a:t>
            </a:r>
          </a:p>
        </p:txBody>
      </p:sp>
    </p:spTree>
  </p:cSld>
  <p:clrMapOvr>
    <a:masterClrMapping xmlns:a="http://schemas.openxmlformats.org/drawingml/2006/main"/>
  </p:clrMapOvr>
</p:sld>
</file>