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90eab6a5d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a1c54aa8948e3"/>
  </p:sldMasterIdLst>
  <p:sldIdLst>
    <p:sldId xmlns:r="http://schemas.openxmlformats.org/officeDocument/2006/relationships" id="256" r:id="Rc30b7d8f11ee4f88"/>
    <p:sldId xmlns:r="http://schemas.openxmlformats.org/officeDocument/2006/relationships" id="257" r:id="R36c26a4c0d5b4cfb"/>
    <p:sldId xmlns:r="http://schemas.openxmlformats.org/officeDocument/2006/relationships" id="258" r:id="R135365a8ea574b6b"/>
    <p:sldId xmlns:r="http://schemas.openxmlformats.org/officeDocument/2006/relationships" id="259" r:id="Re1cd5b918b464042"/>
    <p:sldId xmlns:r="http://schemas.openxmlformats.org/officeDocument/2006/relationships" id="260" r:id="R415d5a5e033d4b77"/>
    <p:sldId xmlns:r="http://schemas.openxmlformats.org/officeDocument/2006/relationships" id="261" r:id="R2458a2f072d64020"/>
    <p:sldId xmlns:r="http://schemas.openxmlformats.org/officeDocument/2006/relationships" id="262" r:id="R8f15e2f3aa47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a1c54aa8948e3" /><Relationship Type="http://schemas.openxmlformats.org/officeDocument/2006/relationships/slide" Target="/ppt/slides/slide1.xml" Id="Rc30b7d8f11ee4f88" /><Relationship Type="http://schemas.openxmlformats.org/officeDocument/2006/relationships/slide" Target="/ppt/slides/slide2.xml" Id="R36c26a4c0d5b4cfb" /><Relationship Type="http://schemas.openxmlformats.org/officeDocument/2006/relationships/slide" Target="/ppt/slides/slide3.xml" Id="R135365a8ea574b6b" /><Relationship Type="http://schemas.openxmlformats.org/officeDocument/2006/relationships/slide" Target="/ppt/slides/slide4.xml" Id="Re1cd5b918b464042" /><Relationship Type="http://schemas.openxmlformats.org/officeDocument/2006/relationships/slide" Target="/ppt/slides/slide5.xml" Id="R415d5a5e033d4b77" /><Relationship Type="http://schemas.openxmlformats.org/officeDocument/2006/relationships/slide" Target="/ppt/slides/slide6.xml" Id="R2458a2f072d64020" /><Relationship Type="http://schemas.openxmlformats.org/officeDocument/2006/relationships/slide" Target="/ppt/slides/slide7.xml" Id="R8f15e2f3aa47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6546d422f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11ad9e8b648a2" /><Relationship Type="http://schemas.openxmlformats.org/officeDocument/2006/relationships/theme" Target="/ppt/slideMasters/theme/theme1.xml" Id="R2ebe87db5620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11ad9e8b6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a894b9a7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c40e662f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3848b635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157720202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da67f0bd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b3a9d275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3f6ce5f3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BJOTVEIT HOLDING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BJØRNDAL BJOTVEIT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Gisle Bjotveit, Merkesvika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929 434 552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BJOTVEIT HOLDING AS</a:t>
            </a:r>
          </a:p>
        </p:txBody>
      </p:sp>
    </p:spTree>
  </p:cSld>
  <p:clrMapOvr>
    <a:masterClrMapping xmlns:a="http://schemas.openxmlformats.org/drawingml/2006/main"/>
  </p:clrMapOvr>
</p:sld>
</file>