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1d2d22c7b64a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5e745ca9034d0e"/>
  </p:sldMasterIdLst>
  <p:sldIdLst>
    <p:sldId xmlns:r="http://schemas.openxmlformats.org/officeDocument/2006/relationships" id="256" r:id="R43cb1d157b4c4075"/>
    <p:sldId xmlns:r="http://schemas.openxmlformats.org/officeDocument/2006/relationships" id="257" r:id="R0ec610866e0e4c3f"/>
    <p:sldId xmlns:r="http://schemas.openxmlformats.org/officeDocument/2006/relationships" id="258" r:id="Rcfa62881832b4ecf"/>
    <p:sldId xmlns:r="http://schemas.openxmlformats.org/officeDocument/2006/relationships" id="259" r:id="Rf8c94de2a2c6445d"/>
    <p:sldId xmlns:r="http://schemas.openxmlformats.org/officeDocument/2006/relationships" id="260" r:id="R8b8be04676b44282"/>
    <p:sldId xmlns:r="http://schemas.openxmlformats.org/officeDocument/2006/relationships" id="261" r:id="R8d59a4033f234d85"/>
    <p:sldId xmlns:r="http://schemas.openxmlformats.org/officeDocument/2006/relationships" id="262" r:id="Rd322e4a3d14048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5e745ca9034d0e" /><Relationship Type="http://schemas.openxmlformats.org/officeDocument/2006/relationships/slide" Target="/ppt/slides/slide1.xml" Id="R43cb1d157b4c4075" /><Relationship Type="http://schemas.openxmlformats.org/officeDocument/2006/relationships/slide" Target="/ppt/slides/slide2.xml" Id="R0ec610866e0e4c3f" /><Relationship Type="http://schemas.openxmlformats.org/officeDocument/2006/relationships/slide" Target="/ppt/slides/slide3.xml" Id="Rcfa62881832b4ecf" /><Relationship Type="http://schemas.openxmlformats.org/officeDocument/2006/relationships/slide" Target="/ppt/slides/slide4.xml" Id="Rf8c94de2a2c6445d" /><Relationship Type="http://schemas.openxmlformats.org/officeDocument/2006/relationships/slide" Target="/ppt/slides/slide5.xml" Id="R8b8be04676b44282" /><Relationship Type="http://schemas.openxmlformats.org/officeDocument/2006/relationships/slide" Target="/ppt/slides/slide6.xml" Id="R8d59a4033f234d85" /><Relationship Type="http://schemas.openxmlformats.org/officeDocument/2006/relationships/slide" Target="/ppt/slides/slide7.xml" Id="Rd322e4a3d14048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b464631bb24a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2df68ce66463a" /><Relationship Type="http://schemas.openxmlformats.org/officeDocument/2006/relationships/theme" Target="/ppt/slideMasters/theme/theme1.xml" Id="R8b501c0fd98549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42df68ce6646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dcbd1a3ff44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f2bf1cef743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d9733d0894c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fc489a29d4f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0517addb743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3cfdc1d9242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03a1d360140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SHB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SHB GROUP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HOLM BAKKEN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Åsvei 42C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1424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929 445 430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GROUP AS</a:t>
            </a:r>
          </a:p>
        </p:txBody>
      </p:sp>
    </p:spTree>
  </p:cSld>
  <p:clrMapOvr>
    <a:masterClrMapping xmlns:a="http://schemas.openxmlformats.org/drawingml/2006/main"/>
  </p:clrMapOvr>
</p:sld>
</file>