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db8b9a5b6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dde6d383f48b6"/>
  </p:sldMasterIdLst>
  <p:sldIdLst>
    <p:sldId xmlns:r="http://schemas.openxmlformats.org/officeDocument/2006/relationships" id="256" r:id="R4e0e2782751242d0"/>
    <p:sldId xmlns:r="http://schemas.openxmlformats.org/officeDocument/2006/relationships" id="257" r:id="Rcf8ab85020b44a83"/>
    <p:sldId xmlns:r="http://schemas.openxmlformats.org/officeDocument/2006/relationships" id="258" r:id="R3cbed865f21e4dbd"/>
    <p:sldId xmlns:r="http://schemas.openxmlformats.org/officeDocument/2006/relationships" id="259" r:id="R43f08a931f664a4b"/>
    <p:sldId xmlns:r="http://schemas.openxmlformats.org/officeDocument/2006/relationships" id="260" r:id="R54a17ebcd7ee4468"/>
    <p:sldId xmlns:r="http://schemas.openxmlformats.org/officeDocument/2006/relationships" id="261" r:id="Raed58885a2e34d57"/>
    <p:sldId xmlns:r="http://schemas.openxmlformats.org/officeDocument/2006/relationships" id="262" r:id="R2b91a33c8abf4f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dde6d383f48b6" /><Relationship Type="http://schemas.openxmlformats.org/officeDocument/2006/relationships/slide" Target="/ppt/slides/slide1.xml" Id="R4e0e2782751242d0" /><Relationship Type="http://schemas.openxmlformats.org/officeDocument/2006/relationships/slide" Target="/ppt/slides/slide2.xml" Id="Rcf8ab85020b44a83" /><Relationship Type="http://schemas.openxmlformats.org/officeDocument/2006/relationships/slide" Target="/ppt/slides/slide3.xml" Id="R3cbed865f21e4dbd" /><Relationship Type="http://schemas.openxmlformats.org/officeDocument/2006/relationships/slide" Target="/ppt/slides/slide4.xml" Id="R43f08a931f664a4b" /><Relationship Type="http://schemas.openxmlformats.org/officeDocument/2006/relationships/slide" Target="/ppt/slides/slide5.xml" Id="R54a17ebcd7ee4468" /><Relationship Type="http://schemas.openxmlformats.org/officeDocument/2006/relationships/slide" Target="/ppt/slides/slide6.xml" Id="Raed58885a2e34d57" /><Relationship Type="http://schemas.openxmlformats.org/officeDocument/2006/relationships/slide" Target="/ppt/slides/slide7.xml" Id="R2b91a33c8abf4f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50f882f97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d9bea64cf414d" /><Relationship Type="http://schemas.openxmlformats.org/officeDocument/2006/relationships/theme" Target="/ppt/slideMasters/theme/theme1.xml" Id="Rf72858fda81c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d9bea64cf41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4477350b5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78e3ebea946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f9b5fcd9e4d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58c526125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103c56ed141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ea68fe90742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ef312c0b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6 986 389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12 636 604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Tytingbakken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