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a6c206b30b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069a43d1547f1"/>
  </p:sldMasterIdLst>
  <p:sldIdLst>
    <p:sldId xmlns:r="http://schemas.openxmlformats.org/officeDocument/2006/relationships" id="256" r:id="Rca430ff24c5f4d05"/>
    <p:sldId xmlns:r="http://schemas.openxmlformats.org/officeDocument/2006/relationships" id="257" r:id="R641c024900824974"/>
    <p:sldId xmlns:r="http://schemas.openxmlformats.org/officeDocument/2006/relationships" id="258" r:id="R9cb4815d8e7e41ab"/>
    <p:sldId xmlns:r="http://schemas.openxmlformats.org/officeDocument/2006/relationships" id="259" r:id="R4b6ea48f3a9c4c3f"/>
    <p:sldId xmlns:r="http://schemas.openxmlformats.org/officeDocument/2006/relationships" id="260" r:id="R59bf3fb6c84b4adf"/>
    <p:sldId xmlns:r="http://schemas.openxmlformats.org/officeDocument/2006/relationships" id="261" r:id="Rc574d7821b0f47ef"/>
    <p:sldId xmlns:r="http://schemas.openxmlformats.org/officeDocument/2006/relationships" id="262" r:id="R1f011dfa46dc4d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069a43d1547f1" /><Relationship Type="http://schemas.openxmlformats.org/officeDocument/2006/relationships/slide" Target="/ppt/slides/slide1.xml" Id="Rca430ff24c5f4d05" /><Relationship Type="http://schemas.openxmlformats.org/officeDocument/2006/relationships/slide" Target="/ppt/slides/slide2.xml" Id="R641c024900824974" /><Relationship Type="http://schemas.openxmlformats.org/officeDocument/2006/relationships/slide" Target="/ppt/slides/slide3.xml" Id="R9cb4815d8e7e41ab" /><Relationship Type="http://schemas.openxmlformats.org/officeDocument/2006/relationships/slide" Target="/ppt/slides/slide4.xml" Id="R4b6ea48f3a9c4c3f" /><Relationship Type="http://schemas.openxmlformats.org/officeDocument/2006/relationships/slide" Target="/ppt/slides/slide5.xml" Id="R59bf3fb6c84b4adf" /><Relationship Type="http://schemas.openxmlformats.org/officeDocument/2006/relationships/slide" Target="/ppt/slides/slide6.xml" Id="Rc574d7821b0f47ef" /><Relationship Type="http://schemas.openxmlformats.org/officeDocument/2006/relationships/slide" Target="/ppt/slides/slide7.xml" Id="R1f011dfa46dc4d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a00dc2ba844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506350474add" /><Relationship Type="http://schemas.openxmlformats.org/officeDocument/2006/relationships/theme" Target="/ppt/slideMasters/theme/theme1.xml" Id="R11fd10573e6f4f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e4506350474a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94c0a157b49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be76d899144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437fb7f23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cb7b76c334c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67a06863b4c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6e30c3dc3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cec658e0c48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MAREN LADSTEIN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LADSTEIN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LADSTEIN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LADSTEIN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LADSTEIN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LADSTEIN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1 664 782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331 989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850 002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LADSTEIN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LADSTEIN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LADSTEIN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Maren Ladstein, Ryggjatunveien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929 468 708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MAREN LADSTEIN AS</a:t>
            </a:r>
          </a:p>
        </p:txBody>
      </p:sp>
    </p:spTree>
  </p:cSld>
  <p:clrMapOvr>
    <a:masterClrMapping xmlns:a="http://schemas.openxmlformats.org/drawingml/2006/main"/>
  </p:clrMapOvr>
</p:sld>
</file>