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abd3899a64f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f0c1a472e4ff9"/>
  </p:sldMasterIdLst>
  <p:sldIdLst>
    <p:sldId xmlns:r="http://schemas.openxmlformats.org/officeDocument/2006/relationships" id="256" r:id="R3658f623d7de4d36"/>
    <p:sldId xmlns:r="http://schemas.openxmlformats.org/officeDocument/2006/relationships" id="257" r:id="Rd2c147e85a454236"/>
    <p:sldId xmlns:r="http://schemas.openxmlformats.org/officeDocument/2006/relationships" id="258" r:id="Rd2bbb9c51435407d"/>
    <p:sldId xmlns:r="http://schemas.openxmlformats.org/officeDocument/2006/relationships" id="259" r:id="R6cee4f551c394e56"/>
    <p:sldId xmlns:r="http://schemas.openxmlformats.org/officeDocument/2006/relationships" id="260" r:id="Ra5e3860e56f74e76"/>
    <p:sldId xmlns:r="http://schemas.openxmlformats.org/officeDocument/2006/relationships" id="261" r:id="R617c6b7ef8b543d9"/>
    <p:sldId xmlns:r="http://schemas.openxmlformats.org/officeDocument/2006/relationships" id="262" r:id="R66d61b65c48e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f0c1a472e4ff9" /><Relationship Type="http://schemas.openxmlformats.org/officeDocument/2006/relationships/slide" Target="/ppt/slides/slide1.xml" Id="R3658f623d7de4d36" /><Relationship Type="http://schemas.openxmlformats.org/officeDocument/2006/relationships/slide" Target="/ppt/slides/slide2.xml" Id="Rd2c147e85a454236" /><Relationship Type="http://schemas.openxmlformats.org/officeDocument/2006/relationships/slide" Target="/ppt/slides/slide3.xml" Id="Rd2bbb9c51435407d" /><Relationship Type="http://schemas.openxmlformats.org/officeDocument/2006/relationships/slide" Target="/ppt/slides/slide4.xml" Id="R6cee4f551c394e56" /><Relationship Type="http://schemas.openxmlformats.org/officeDocument/2006/relationships/slide" Target="/ppt/slides/slide5.xml" Id="Ra5e3860e56f74e76" /><Relationship Type="http://schemas.openxmlformats.org/officeDocument/2006/relationships/slide" Target="/ppt/slides/slide6.xml" Id="R617c6b7ef8b543d9" /><Relationship Type="http://schemas.openxmlformats.org/officeDocument/2006/relationships/slide" Target="/ppt/slides/slide7.xml" Id="R66d61b65c48e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e39e157cb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6f9ddf98a4360" /><Relationship Type="http://schemas.openxmlformats.org/officeDocument/2006/relationships/theme" Target="/ppt/slideMasters/theme/theme1.xml" Id="Rfc5e503675cf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6f9ddf98a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0ebb00fa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4a615196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1c40571e5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483fb5c3b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23ad2dc64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5863fd2e1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12f75a28743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CACONYM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CACONYM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−1 898 292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14 461 967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15 901 211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WEIE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Vigdalsvegen 404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CACONYM AS</a:t>
            </a:r>
          </a:p>
        </p:txBody>
      </p:sp>
    </p:spTree>
  </p:cSld>
  <p:clrMapOvr>
    <a:masterClrMapping xmlns:a="http://schemas.openxmlformats.org/drawingml/2006/main"/>
  </p:clrMapOvr>
</p:sld>
</file>