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b49b495b2249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7c9d5e6c6942b5"/>
  </p:sldMasterIdLst>
  <p:sldIdLst>
    <p:sldId xmlns:r="http://schemas.openxmlformats.org/officeDocument/2006/relationships" id="256" r:id="R7e1cc2e8ee0e40b1"/>
    <p:sldId xmlns:r="http://schemas.openxmlformats.org/officeDocument/2006/relationships" id="257" r:id="R7a8b7ee31c8341c9"/>
    <p:sldId xmlns:r="http://schemas.openxmlformats.org/officeDocument/2006/relationships" id="258" r:id="Rb6fbe9651cde4782"/>
    <p:sldId xmlns:r="http://schemas.openxmlformats.org/officeDocument/2006/relationships" id="259" r:id="R6e564fa3f0d34a07"/>
    <p:sldId xmlns:r="http://schemas.openxmlformats.org/officeDocument/2006/relationships" id="260" r:id="Rf9fd61407e6d431a"/>
    <p:sldId xmlns:r="http://schemas.openxmlformats.org/officeDocument/2006/relationships" id="261" r:id="R2ed1d52436644fe6"/>
    <p:sldId xmlns:r="http://schemas.openxmlformats.org/officeDocument/2006/relationships" id="262" r:id="Rac928454a6ad46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7c9d5e6c6942b5" /><Relationship Type="http://schemas.openxmlformats.org/officeDocument/2006/relationships/slide" Target="/ppt/slides/slide1.xml" Id="R7e1cc2e8ee0e40b1" /><Relationship Type="http://schemas.openxmlformats.org/officeDocument/2006/relationships/slide" Target="/ppt/slides/slide2.xml" Id="R7a8b7ee31c8341c9" /><Relationship Type="http://schemas.openxmlformats.org/officeDocument/2006/relationships/slide" Target="/ppt/slides/slide3.xml" Id="Rb6fbe9651cde4782" /><Relationship Type="http://schemas.openxmlformats.org/officeDocument/2006/relationships/slide" Target="/ppt/slides/slide4.xml" Id="R6e564fa3f0d34a07" /><Relationship Type="http://schemas.openxmlformats.org/officeDocument/2006/relationships/slide" Target="/ppt/slides/slide5.xml" Id="Rf9fd61407e6d431a" /><Relationship Type="http://schemas.openxmlformats.org/officeDocument/2006/relationships/slide" Target="/ppt/slides/slide6.xml" Id="R2ed1d52436644fe6" /><Relationship Type="http://schemas.openxmlformats.org/officeDocument/2006/relationships/slide" Target="/ppt/slides/slide7.xml" Id="Rac928454a6ad46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bfddde111342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d550c5443243ed" /><Relationship Type="http://schemas.openxmlformats.org/officeDocument/2006/relationships/theme" Target="/ppt/slideMasters/theme/theme1.xml" Id="R2f91b2ac36ba489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d550c5443243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6e15c4a74b49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33c49c6e234a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0eae7fd2946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b16ac668a04c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bb4188360d4b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f4a4eea9b64f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8452e621114f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ADVOKATFIRMAET STORRVIK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ADVOKATFIRMAET STORRVIK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ADVOKATFIRMAET STORRVIK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ADVOKATFIRMAET STORRVIK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ADVOKATFIRMAET STORRVIK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ADVOKATFIRMAET STORRVIK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37 894 726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21 615 712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192 208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1 099 541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8 596 994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ADVOKATFIRMAET STORRVIK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OLA STORRVIK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ADVOKATFIRMAET STORRVIK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C.J. Hambros Plass 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929 474 635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ADVOKATFIRMAET STORRVIK AS</a:t>
            </a:r>
          </a:p>
        </p:txBody>
      </p:sp>
    </p:spTree>
  </p:cSld>
  <p:clrMapOvr>
    <a:masterClrMapping xmlns:a="http://schemas.openxmlformats.org/drawingml/2006/main"/>
  </p:clrMapOvr>
</p:sld>
</file>