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39294a35743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e80bd898a940e0"/>
  </p:sldMasterIdLst>
  <p:sldIdLst>
    <p:sldId xmlns:r="http://schemas.openxmlformats.org/officeDocument/2006/relationships" id="256" r:id="Rffbae639c0b54486"/>
    <p:sldId xmlns:r="http://schemas.openxmlformats.org/officeDocument/2006/relationships" id="257" r:id="R1211ca4edb6a49f8"/>
    <p:sldId xmlns:r="http://schemas.openxmlformats.org/officeDocument/2006/relationships" id="258" r:id="R96f2e1efa59a49c7"/>
    <p:sldId xmlns:r="http://schemas.openxmlformats.org/officeDocument/2006/relationships" id="259" r:id="Rf0b111e94e8748b1"/>
    <p:sldId xmlns:r="http://schemas.openxmlformats.org/officeDocument/2006/relationships" id="260" r:id="R9f3304ebe0d94bb6"/>
    <p:sldId xmlns:r="http://schemas.openxmlformats.org/officeDocument/2006/relationships" id="261" r:id="R793f80122001455c"/>
    <p:sldId xmlns:r="http://schemas.openxmlformats.org/officeDocument/2006/relationships" id="262" r:id="R9f65a3a0b6ef49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80bd898a940e0" /><Relationship Type="http://schemas.openxmlformats.org/officeDocument/2006/relationships/slide" Target="/ppt/slides/slide1.xml" Id="Rffbae639c0b54486" /><Relationship Type="http://schemas.openxmlformats.org/officeDocument/2006/relationships/slide" Target="/ppt/slides/slide2.xml" Id="R1211ca4edb6a49f8" /><Relationship Type="http://schemas.openxmlformats.org/officeDocument/2006/relationships/slide" Target="/ppt/slides/slide3.xml" Id="R96f2e1efa59a49c7" /><Relationship Type="http://schemas.openxmlformats.org/officeDocument/2006/relationships/slide" Target="/ppt/slides/slide4.xml" Id="Rf0b111e94e8748b1" /><Relationship Type="http://schemas.openxmlformats.org/officeDocument/2006/relationships/slide" Target="/ppt/slides/slide5.xml" Id="R9f3304ebe0d94bb6" /><Relationship Type="http://schemas.openxmlformats.org/officeDocument/2006/relationships/slide" Target="/ppt/slides/slide6.xml" Id="R793f80122001455c" /><Relationship Type="http://schemas.openxmlformats.org/officeDocument/2006/relationships/slide" Target="/ppt/slides/slide7.xml" Id="R9f65a3a0b6ef49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fe728c53a7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503e1c5b64e05" /><Relationship Type="http://schemas.openxmlformats.org/officeDocument/2006/relationships/theme" Target="/ppt/slideMasters/theme/theme1.xml" Id="Rc1768fb7466744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6503e1c5b64e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a9e97314441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d8c1ab0b44c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539d4f60747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defed00ea41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46ba5bb0742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aafb8eca049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cf28917c04f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FRØKEN MANDAG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FRØKEN MANDAG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FRØKEN MANDAG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FRØKEN MANDAG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FRØKEN MANDAG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FRØKEN MANDAG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2 583 591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−577 302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FRØKEN MANDAG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KRISTINA LEINE YTTERDAL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RINGNES NILSEN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FRØKEN MANDAG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Sommerfeldts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929 477 936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FRØKEN MANDAG AS</a:t>
            </a:r>
          </a:p>
        </p:txBody>
      </p:sp>
    </p:spTree>
  </p:cSld>
  <p:clrMapOvr>
    <a:masterClrMapping xmlns:a="http://schemas.openxmlformats.org/drawingml/2006/main"/>
  </p:clrMapOvr>
</p:sld>
</file>