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5a86cb6d3ff44f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c8d321ebabe420c"/>
  </p:sldMasterIdLst>
  <p:sldIdLst>
    <p:sldId xmlns:r="http://schemas.openxmlformats.org/officeDocument/2006/relationships" id="256" r:id="R94753689fb2a4886"/>
    <p:sldId xmlns:r="http://schemas.openxmlformats.org/officeDocument/2006/relationships" id="257" r:id="R3c0a4d8902724d95"/>
    <p:sldId xmlns:r="http://schemas.openxmlformats.org/officeDocument/2006/relationships" id="258" r:id="Rc9b6b47a37fe4e33"/>
    <p:sldId xmlns:r="http://schemas.openxmlformats.org/officeDocument/2006/relationships" id="259" r:id="R5da4c1352a87468a"/>
    <p:sldId xmlns:r="http://schemas.openxmlformats.org/officeDocument/2006/relationships" id="260" r:id="Rcf80b431be894484"/>
    <p:sldId xmlns:r="http://schemas.openxmlformats.org/officeDocument/2006/relationships" id="261" r:id="R3ba7bfc4ae65446f"/>
    <p:sldId xmlns:r="http://schemas.openxmlformats.org/officeDocument/2006/relationships" id="262" r:id="R743b71c81da34f3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c8d321ebabe420c" /><Relationship Type="http://schemas.openxmlformats.org/officeDocument/2006/relationships/slide" Target="/ppt/slides/slide1.xml" Id="R94753689fb2a4886" /><Relationship Type="http://schemas.openxmlformats.org/officeDocument/2006/relationships/slide" Target="/ppt/slides/slide2.xml" Id="R3c0a4d8902724d95" /><Relationship Type="http://schemas.openxmlformats.org/officeDocument/2006/relationships/slide" Target="/ppt/slides/slide3.xml" Id="Rc9b6b47a37fe4e33" /><Relationship Type="http://schemas.openxmlformats.org/officeDocument/2006/relationships/slide" Target="/ppt/slides/slide4.xml" Id="R5da4c1352a87468a" /><Relationship Type="http://schemas.openxmlformats.org/officeDocument/2006/relationships/slide" Target="/ppt/slides/slide5.xml" Id="Rcf80b431be894484" /><Relationship Type="http://schemas.openxmlformats.org/officeDocument/2006/relationships/slide" Target="/ppt/slides/slide6.xml" Id="R3ba7bfc4ae65446f" /><Relationship Type="http://schemas.openxmlformats.org/officeDocument/2006/relationships/slide" Target="/ppt/slides/slide7.xml" Id="R743b71c81da34f3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c7224b8c572480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9d1e072ba2f480a" /><Relationship Type="http://schemas.openxmlformats.org/officeDocument/2006/relationships/theme" Target="/ppt/slideMasters/theme/theme1.xml" Id="Rac4ed713e22a4dd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9d1e072ba2f480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4741679a0774a3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30e030236a341a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1819c6677534e0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19b4cb5e4be452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cf891be9df64fc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912dce4cc5d45d0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0f47da1a08c489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EXPRESS MULTISERVICE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EXPRESS MULTISERVICE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EXPRESS MULTISERVICE AS ble etablert [år] og holder til i Sandnes.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EXPRESS MULTISERVICE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EXPRESS MULTISERVICE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EXPRESS MULTISERVICE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2022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479 366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−173 236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−191 514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−169 514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755 215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EXPRESS MULTISERVICE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AGHA AHMADI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EXPRESS MULTISERVICE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Stavangerveien 32C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4313 Sandnes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929 479 130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EXPRESS MULTISERVICE AS</a:t>
            </a:r>
          </a:p>
        </p:txBody>
      </p:sp>
    </p:spTree>
  </p:cSld>
  <p:clrMapOvr>
    <a:masterClrMapping xmlns:a="http://schemas.openxmlformats.org/drawingml/2006/main"/>
  </p:clrMapOvr>
</p:sld>
</file>