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cd5667101d4a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2080909c1f413d"/>
  </p:sldMasterIdLst>
  <p:sldIdLst>
    <p:sldId xmlns:r="http://schemas.openxmlformats.org/officeDocument/2006/relationships" id="256" r:id="R29153a97254940fd"/>
    <p:sldId xmlns:r="http://schemas.openxmlformats.org/officeDocument/2006/relationships" id="257" r:id="Rfc973d7b8be84d86"/>
    <p:sldId xmlns:r="http://schemas.openxmlformats.org/officeDocument/2006/relationships" id="258" r:id="R08b9309e738e4e50"/>
    <p:sldId xmlns:r="http://schemas.openxmlformats.org/officeDocument/2006/relationships" id="259" r:id="R2a66186773b944c8"/>
    <p:sldId xmlns:r="http://schemas.openxmlformats.org/officeDocument/2006/relationships" id="260" r:id="Re31bde4541c64b73"/>
    <p:sldId xmlns:r="http://schemas.openxmlformats.org/officeDocument/2006/relationships" id="261" r:id="R3146d30f64724a75"/>
    <p:sldId xmlns:r="http://schemas.openxmlformats.org/officeDocument/2006/relationships" id="262" r:id="R452ab75c451743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080909c1f413d" /><Relationship Type="http://schemas.openxmlformats.org/officeDocument/2006/relationships/slide" Target="/ppt/slides/slide1.xml" Id="R29153a97254940fd" /><Relationship Type="http://schemas.openxmlformats.org/officeDocument/2006/relationships/slide" Target="/ppt/slides/slide2.xml" Id="Rfc973d7b8be84d86" /><Relationship Type="http://schemas.openxmlformats.org/officeDocument/2006/relationships/slide" Target="/ppt/slides/slide3.xml" Id="R08b9309e738e4e50" /><Relationship Type="http://schemas.openxmlformats.org/officeDocument/2006/relationships/slide" Target="/ppt/slides/slide4.xml" Id="R2a66186773b944c8" /><Relationship Type="http://schemas.openxmlformats.org/officeDocument/2006/relationships/slide" Target="/ppt/slides/slide5.xml" Id="Re31bde4541c64b73" /><Relationship Type="http://schemas.openxmlformats.org/officeDocument/2006/relationships/slide" Target="/ppt/slides/slide6.xml" Id="R3146d30f64724a75" /><Relationship Type="http://schemas.openxmlformats.org/officeDocument/2006/relationships/slide" Target="/ppt/slides/slide7.xml" Id="R452ab75c451743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ea02daaf3145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51fb9f5a14170" /><Relationship Type="http://schemas.openxmlformats.org/officeDocument/2006/relationships/theme" Target="/ppt/slideMasters/theme/theme1.xml" Id="Rd7ef8fc05af549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a51fb9f5a141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adca3ad674b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f806b580847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754dc5aa249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dce5510e42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224632a4843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9f0e63c9940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f5162f48845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SVEVI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SVEVI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4 258 289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SÆTHER SUNDAL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Leiteveien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929 481 313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SVEVI HOLDING AS</a:t>
            </a:r>
          </a:p>
        </p:txBody>
      </p:sp>
    </p:spTree>
  </p:cSld>
  <p:clrMapOvr>
    <a:masterClrMapping xmlns:a="http://schemas.openxmlformats.org/drawingml/2006/main"/>
  </p:clrMapOvr>
</p:sld>
</file>