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21957fda144e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f11f00b29142b5"/>
  </p:sldMasterIdLst>
  <p:sldIdLst>
    <p:sldId xmlns:r="http://schemas.openxmlformats.org/officeDocument/2006/relationships" id="256" r:id="Ra39d6ca4b21d4b42"/>
    <p:sldId xmlns:r="http://schemas.openxmlformats.org/officeDocument/2006/relationships" id="257" r:id="Rad328ddcf8d34032"/>
    <p:sldId xmlns:r="http://schemas.openxmlformats.org/officeDocument/2006/relationships" id="258" r:id="R3981af9bf4644dd6"/>
    <p:sldId xmlns:r="http://schemas.openxmlformats.org/officeDocument/2006/relationships" id="259" r:id="R8b48ec7a29a64644"/>
    <p:sldId xmlns:r="http://schemas.openxmlformats.org/officeDocument/2006/relationships" id="260" r:id="Re5aa9fab58b64739"/>
    <p:sldId xmlns:r="http://schemas.openxmlformats.org/officeDocument/2006/relationships" id="261" r:id="R9cc82b156dd546bb"/>
    <p:sldId xmlns:r="http://schemas.openxmlformats.org/officeDocument/2006/relationships" id="262" r:id="R633041770c444b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f11f00b29142b5" /><Relationship Type="http://schemas.openxmlformats.org/officeDocument/2006/relationships/slide" Target="/ppt/slides/slide1.xml" Id="Ra39d6ca4b21d4b42" /><Relationship Type="http://schemas.openxmlformats.org/officeDocument/2006/relationships/slide" Target="/ppt/slides/slide2.xml" Id="Rad328ddcf8d34032" /><Relationship Type="http://schemas.openxmlformats.org/officeDocument/2006/relationships/slide" Target="/ppt/slides/slide3.xml" Id="R3981af9bf4644dd6" /><Relationship Type="http://schemas.openxmlformats.org/officeDocument/2006/relationships/slide" Target="/ppt/slides/slide4.xml" Id="R8b48ec7a29a64644" /><Relationship Type="http://schemas.openxmlformats.org/officeDocument/2006/relationships/slide" Target="/ppt/slides/slide5.xml" Id="Re5aa9fab58b64739" /><Relationship Type="http://schemas.openxmlformats.org/officeDocument/2006/relationships/slide" Target="/ppt/slides/slide6.xml" Id="R9cc82b156dd546bb" /><Relationship Type="http://schemas.openxmlformats.org/officeDocument/2006/relationships/slide" Target="/ppt/slides/slide7.xml" Id="R633041770c444b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4aa764fef448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52b8cb8e34f07" /><Relationship Type="http://schemas.openxmlformats.org/officeDocument/2006/relationships/theme" Target="/ppt/slideMasters/theme/theme1.xml" Id="R065eda8d921840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852b8cb8e34f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ed402bb3b4a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36bb621f74d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e4093bd624c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18b7a1aa34e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5ce6848e441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7cd41ce444d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72abe5a7c4e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GRANBO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GRANBO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GRANBO VVS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GRANBO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GRANBO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GRANBO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53 190 233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4 702 394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3 672 790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10 793 995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21 873 308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GRANBO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GRANBO HANS EDGAR  –  40,4 %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GRANBO RAGNAR  –  40,4 %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BØLESTRAND KAY A GUNNES  –  10,3 %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GRANBO ERLEND WÆRØY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GRANBO ESPEN  –  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GRANBO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929 499 786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GRANBO VVS AS</a:t>
            </a:r>
          </a:p>
        </p:txBody>
      </p:sp>
    </p:spTree>
  </p:cSld>
  <p:clrMapOvr>
    <a:masterClrMapping xmlns:a="http://schemas.openxmlformats.org/drawingml/2006/main"/>
  </p:clrMapOvr>
</p:sld>
</file>