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b908db96a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06cc24eb54d9c"/>
  </p:sldMasterIdLst>
  <p:sldIdLst>
    <p:sldId xmlns:r="http://schemas.openxmlformats.org/officeDocument/2006/relationships" id="256" r:id="R7d6fc966cf8a4eaf"/>
    <p:sldId xmlns:r="http://schemas.openxmlformats.org/officeDocument/2006/relationships" id="257" r:id="R484647808a9c48e3"/>
    <p:sldId xmlns:r="http://schemas.openxmlformats.org/officeDocument/2006/relationships" id="258" r:id="R3c54c859d3314e25"/>
    <p:sldId xmlns:r="http://schemas.openxmlformats.org/officeDocument/2006/relationships" id="259" r:id="R39af4e0c6a54492e"/>
    <p:sldId xmlns:r="http://schemas.openxmlformats.org/officeDocument/2006/relationships" id="260" r:id="R5ee94012fe0d4721"/>
    <p:sldId xmlns:r="http://schemas.openxmlformats.org/officeDocument/2006/relationships" id="261" r:id="R321d021310b04f66"/>
    <p:sldId xmlns:r="http://schemas.openxmlformats.org/officeDocument/2006/relationships" id="262" r:id="R7159639f25cb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06cc24eb54d9c" /><Relationship Type="http://schemas.openxmlformats.org/officeDocument/2006/relationships/slide" Target="/ppt/slides/slide1.xml" Id="R7d6fc966cf8a4eaf" /><Relationship Type="http://schemas.openxmlformats.org/officeDocument/2006/relationships/slide" Target="/ppt/slides/slide2.xml" Id="R484647808a9c48e3" /><Relationship Type="http://schemas.openxmlformats.org/officeDocument/2006/relationships/slide" Target="/ppt/slides/slide3.xml" Id="R3c54c859d3314e25" /><Relationship Type="http://schemas.openxmlformats.org/officeDocument/2006/relationships/slide" Target="/ppt/slides/slide4.xml" Id="R39af4e0c6a54492e" /><Relationship Type="http://schemas.openxmlformats.org/officeDocument/2006/relationships/slide" Target="/ppt/slides/slide5.xml" Id="R5ee94012fe0d4721" /><Relationship Type="http://schemas.openxmlformats.org/officeDocument/2006/relationships/slide" Target="/ppt/slides/slide6.xml" Id="R321d021310b04f66" /><Relationship Type="http://schemas.openxmlformats.org/officeDocument/2006/relationships/slide" Target="/ppt/slides/slide7.xml" Id="R7159639f25cb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96b406a70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e6fc52914b06" /><Relationship Type="http://schemas.openxmlformats.org/officeDocument/2006/relationships/theme" Target="/ppt/slideMasters/theme/theme1.xml" Id="R1ec7720a4bb4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de6fc5291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8d1fbd032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f4227f4b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750eccebf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79ad29e0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e7a86827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cca24d01c42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a08312fc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REGNSKAP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876 563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Ryfylkevegen 1741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