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67ea835c4145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b3ef61676f41fd"/>
  </p:sldMasterIdLst>
  <p:sldIdLst>
    <p:sldId xmlns:r="http://schemas.openxmlformats.org/officeDocument/2006/relationships" id="256" r:id="R36d48b7daa75418c"/>
    <p:sldId xmlns:r="http://schemas.openxmlformats.org/officeDocument/2006/relationships" id="257" r:id="R166e295fb25641e9"/>
    <p:sldId xmlns:r="http://schemas.openxmlformats.org/officeDocument/2006/relationships" id="258" r:id="Rb7975b083a414880"/>
    <p:sldId xmlns:r="http://schemas.openxmlformats.org/officeDocument/2006/relationships" id="259" r:id="Rc7fdf9ba0fef49d2"/>
    <p:sldId xmlns:r="http://schemas.openxmlformats.org/officeDocument/2006/relationships" id="260" r:id="R794fc10455424536"/>
    <p:sldId xmlns:r="http://schemas.openxmlformats.org/officeDocument/2006/relationships" id="261" r:id="R7090617278114afd"/>
    <p:sldId xmlns:r="http://schemas.openxmlformats.org/officeDocument/2006/relationships" id="262" r:id="R81b133b7b43a4d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b3ef61676f41fd" /><Relationship Type="http://schemas.openxmlformats.org/officeDocument/2006/relationships/slide" Target="/ppt/slides/slide1.xml" Id="R36d48b7daa75418c" /><Relationship Type="http://schemas.openxmlformats.org/officeDocument/2006/relationships/slide" Target="/ppt/slides/slide2.xml" Id="R166e295fb25641e9" /><Relationship Type="http://schemas.openxmlformats.org/officeDocument/2006/relationships/slide" Target="/ppt/slides/slide3.xml" Id="Rb7975b083a414880" /><Relationship Type="http://schemas.openxmlformats.org/officeDocument/2006/relationships/slide" Target="/ppt/slides/slide4.xml" Id="Rc7fdf9ba0fef49d2" /><Relationship Type="http://schemas.openxmlformats.org/officeDocument/2006/relationships/slide" Target="/ppt/slides/slide5.xml" Id="R794fc10455424536" /><Relationship Type="http://schemas.openxmlformats.org/officeDocument/2006/relationships/slide" Target="/ppt/slides/slide6.xml" Id="R7090617278114afd" /><Relationship Type="http://schemas.openxmlformats.org/officeDocument/2006/relationships/slide" Target="/ppt/slides/slide7.xml" Id="R81b133b7b43a4d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628e011fa44c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39adc6baa4418" /><Relationship Type="http://schemas.openxmlformats.org/officeDocument/2006/relationships/theme" Target="/ppt/slideMasters/theme/theme1.xml" Id="R5153d6af709647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f39adc6baa44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d1c4dd9cf44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44539c7664e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6c0778395b41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3b48180e741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fb846107794c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898164e354f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56e5c364e241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DEVHUSET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DEVHUSET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1 243 532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294 481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KASPER BJØRKLUND AAMODT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NICKLAS LØDØEN ØEN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hei@devhuset.no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devhuset.no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929 509 358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DEVHUSET AS</a:t>
            </a:r>
          </a:p>
        </p:txBody>
      </p:sp>
    </p:spTree>
  </p:cSld>
  <p:clrMapOvr>
    <a:masterClrMapping xmlns:a="http://schemas.openxmlformats.org/drawingml/2006/main"/>
  </p:clrMapOvr>
</p:sld>
</file>