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6da82391fa44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8857a4768e49a8"/>
  </p:sldMasterIdLst>
  <p:sldIdLst>
    <p:sldId xmlns:r="http://schemas.openxmlformats.org/officeDocument/2006/relationships" id="256" r:id="Re0dea8a3e38a4ac1"/>
    <p:sldId xmlns:r="http://schemas.openxmlformats.org/officeDocument/2006/relationships" id="257" r:id="Rd28db0e5fa874d04"/>
    <p:sldId xmlns:r="http://schemas.openxmlformats.org/officeDocument/2006/relationships" id="258" r:id="R41ccf0cf7c3640e7"/>
    <p:sldId xmlns:r="http://schemas.openxmlformats.org/officeDocument/2006/relationships" id="259" r:id="R69914c78be354997"/>
    <p:sldId xmlns:r="http://schemas.openxmlformats.org/officeDocument/2006/relationships" id="260" r:id="R625682e33aa3470f"/>
    <p:sldId xmlns:r="http://schemas.openxmlformats.org/officeDocument/2006/relationships" id="261" r:id="Rc60b6e23bdba4095"/>
    <p:sldId xmlns:r="http://schemas.openxmlformats.org/officeDocument/2006/relationships" id="262" r:id="R4b1ba740737f4e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857a4768e49a8" /><Relationship Type="http://schemas.openxmlformats.org/officeDocument/2006/relationships/slide" Target="/ppt/slides/slide1.xml" Id="Re0dea8a3e38a4ac1" /><Relationship Type="http://schemas.openxmlformats.org/officeDocument/2006/relationships/slide" Target="/ppt/slides/slide2.xml" Id="Rd28db0e5fa874d04" /><Relationship Type="http://schemas.openxmlformats.org/officeDocument/2006/relationships/slide" Target="/ppt/slides/slide3.xml" Id="R41ccf0cf7c3640e7" /><Relationship Type="http://schemas.openxmlformats.org/officeDocument/2006/relationships/slide" Target="/ppt/slides/slide4.xml" Id="R69914c78be354997" /><Relationship Type="http://schemas.openxmlformats.org/officeDocument/2006/relationships/slide" Target="/ppt/slides/slide5.xml" Id="R625682e33aa3470f" /><Relationship Type="http://schemas.openxmlformats.org/officeDocument/2006/relationships/slide" Target="/ppt/slides/slide6.xml" Id="Rc60b6e23bdba4095" /><Relationship Type="http://schemas.openxmlformats.org/officeDocument/2006/relationships/slide" Target="/ppt/slides/slide7.xml" Id="R4b1ba740737f4e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f0578dee747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e89008e4743c8" /><Relationship Type="http://schemas.openxmlformats.org/officeDocument/2006/relationships/theme" Target="/ppt/slideMasters/theme/theme1.xml" Id="R6ccfdb45991141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fe89008e4743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bbb6e9d6946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93874d95e4d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ec6726b314c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05b8c60f543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c18c6c70345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aa668f17f4b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0a1530c254c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HOLTE ILDSTED OG PIPEREHABILITERING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ILDSTED OG PIPEREHABILITERING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 ILDSTED OG PIPEREHABILITERING AS ble etablert [år] og holder til i Hvitsten.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ILDSTED OG PIPEREHABILITERING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ILDSTED OG PIPEREHABILITERING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ILDSTED OG PIPEREHABILITERING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3 789 334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196 672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1 040 292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ILDSTED OG PIPEREHABILITERING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 HENRIK CHR BRÅTHEN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ILDSTED OG PIPEREHABILITERING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127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1545 Hvitsten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929 518 306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ILDSTED OG PIPEREHABILITERING AS</a:t>
            </a:r>
          </a:p>
        </p:txBody>
      </p:sp>
    </p:spTree>
  </p:cSld>
  <p:clrMapOvr>
    <a:masterClrMapping xmlns:a="http://schemas.openxmlformats.org/drawingml/2006/main"/>
  </p:clrMapOvr>
</p:sld>
</file>