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d1f82b86004e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56d609b07a45f2"/>
  </p:sldMasterIdLst>
  <p:sldIdLst>
    <p:sldId xmlns:r="http://schemas.openxmlformats.org/officeDocument/2006/relationships" id="256" r:id="R8c196fca52034bf6"/>
    <p:sldId xmlns:r="http://schemas.openxmlformats.org/officeDocument/2006/relationships" id="257" r:id="Rbf7a38f395024ca8"/>
    <p:sldId xmlns:r="http://schemas.openxmlformats.org/officeDocument/2006/relationships" id="258" r:id="Re035b08b50124899"/>
    <p:sldId xmlns:r="http://schemas.openxmlformats.org/officeDocument/2006/relationships" id="259" r:id="R077bdd7d79e24e60"/>
    <p:sldId xmlns:r="http://schemas.openxmlformats.org/officeDocument/2006/relationships" id="260" r:id="R0d776dcdf2dd4c58"/>
    <p:sldId xmlns:r="http://schemas.openxmlformats.org/officeDocument/2006/relationships" id="261" r:id="Rf1c4a0d4f01043f3"/>
    <p:sldId xmlns:r="http://schemas.openxmlformats.org/officeDocument/2006/relationships" id="262" r:id="Rf5114902d812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6d609b07a45f2" /><Relationship Type="http://schemas.openxmlformats.org/officeDocument/2006/relationships/slide" Target="/ppt/slides/slide1.xml" Id="R8c196fca52034bf6" /><Relationship Type="http://schemas.openxmlformats.org/officeDocument/2006/relationships/slide" Target="/ppt/slides/slide2.xml" Id="Rbf7a38f395024ca8" /><Relationship Type="http://schemas.openxmlformats.org/officeDocument/2006/relationships/slide" Target="/ppt/slides/slide3.xml" Id="Re035b08b50124899" /><Relationship Type="http://schemas.openxmlformats.org/officeDocument/2006/relationships/slide" Target="/ppt/slides/slide4.xml" Id="R077bdd7d79e24e60" /><Relationship Type="http://schemas.openxmlformats.org/officeDocument/2006/relationships/slide" Target="/ppt/slides/slide5.xml" Id="R0d776dcdf2dd4c58" /><Relationship Type="http://schemas.openxmlformats.org/officeDocument/2006/relationships/slide" Target="/ppt/slides/slide6.xml" Id="Rf1c4a0d4f01043f3" /><Relationship Type="http://schemas.openxmlformats.org/officeDocument/2006/relationships/slide" Target="/ppt/slides/slide7.xml" Id="Rf5114902d812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398d5ae96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124a67ee84ddb" /><Relationship Type="http://schemas.openxmlformats.org/officeDocument/2006/relationships/theme" Target="/ppt/slideMasters/theme/theme1.xml" Id="R8e6361cf305543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f124a67ee84d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edfce7cd3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fd488882444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ebbb2dff44f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1b21927554a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f9b52b817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897f13a314c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f0d2b69cf43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JFK PRIVAT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PRIVAT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JFK PRIVAT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PRIVAT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PRIVAT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PRIVAT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PRIVAT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FOSTERVOLL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PRIVAT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Skrenten 16L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929 520 203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JFK PRIVAT HOLDING AS</a:t>
            </a:r>
          </a:p>
        </p:txBody>
      </p:sp>
    </p:spTree>
  </p:cSld>
  <p:clrMapOvr>
    <a:masterClrMapping xmlns:a="http://schemas.openxmlformats.org/drawingml/2006/main"/>
  </p:clrMapOvr>
</p:sld>
</file>