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57299b571b44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63f82d6a174d80"/>
  </p:sldMasterIdLst>
  <p:sldIdLst>
    <p:sldId xmlns:r="http://schemas.openxmlformats.org/officeDocument/2006/relationships" id="256" r:id="R305912e1865c483c"/>
    <p:sldId xmlns:r="http://schemas.openxmlformats.org/officeDocument/2006/relationships" id="257" r:id="R9b67430d7bc04a18"/>
    <p:sldId xmlns:r="http://schemas.openxmlformats.org/officeDocument/2006/relationships" id="258" r:id="R3c93d46388224782"/>
    <p:sldId xmlns:r="http://schemas.openxmlformats.org/officeDocument/2006/relationships" id="259" r:id="R3bd041e2dbb84f44"/>
    <p:sldId xmlns:r="http://schemas.openxmlformats.org/officeDocument/2006/relationships" id="260" r:id="R92fecd1ec1374d26"/>
    <p:sldId xmlns:r="http://schemas.openxmlformats.org/officeDocument/2006/relationships" id="261" r:id="Raa2fdfebb601439c"/>
    <p:sldId xmlns:r="http://schemas.openxmlformats.org/officeDocument/2006/relationships" id="262" r:id="Rc6b6f52dddac48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63f82d6a174d80" /><Relationship Type="http://schemas.openxmlformats.org/officeDocument/2006/relationships/slide" Target="/ppt/slides/slide1.xml" Id="R305912e1865c483c" /><Relationship Type="http://schemas.openxmlformats.org/officeDocument/2006/relationships/slide" Target="/ppt/slides/slide2.xml" Id="R9b67430d7bc04a18" /><Relationship Type="http://schemas.openxmlformats.org/officeDocument/2006/relationships/slide" Target="/ppt/slides/slide3.xml" Id="R3c93d46388224782" /><Relationship Type="http://schemas.openxmlformats.org/officeDocument/2006/relationships/slide" Target="/ppt/slides/slide4.xml" Id="R3bd041e2dbb84f44" /><Relationship Type="http://schemas.openxmlformats.org/officeDocument/2006/relationships/slide" Target="/ppt/slides/slide5.xml" Id="R92fecd1ec1374d26" /><Relationship Type="http://schemas.openxmlformats.org/officeDocument/2006/relationships/slide" Target="/ppt/slides/slide6.xml" Id="Raa2fdfebb601439c" /><Relationship Type="http://schemas.openxmlformats.org/officeDocument/2006/relationships/slide" Target="/ppt/slides/slide7.xml" Id="Rc6b6f52dddac48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5f0724fe3447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9dc7293af41c9" /><Relationship Type="http://schemas.openxmlformats.org/officeDocument/2006/relationships/theme" Target="/ppt/slideMasters/theme/theme1.xml" Id="R8d28ff062e3c4e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b9dc7293af41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42504f8f948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3f345e34047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86817bc4f4e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ae89e972a40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93fc640a74e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94ba00b3440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c9430cc9f48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BEARLY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BEARLY CAPITAL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FJELLSTAD BJØRN ERLEND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Bjørn Fjellstad, Nansenvegen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9007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929 544 021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