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cd81bde7c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8e21680304d5f"/>
  </p:sldMasterIdLst>
  <p:sldIdLst>
    <p:sldId xmlns:r="http://schemas.openxmlformats.org/officeDocument/2006/relationships" id="256" r:id="R5817c12d4f3240bd"/>
    <p:sldId xmlns:r="http://schemas.openxmlformats.org/officeDocument/2006/relationships" id="257" r:id="Rda9bd7d119094111"/>
    <p:sldId xmlns:r="http://schemas.openxmlformats.org/officeDocument/2006/relationships" id="258" r:id="R54fc23cd69f349bf"/>
    <p:sldId xmlns:r="http://schemas.openxmlformats.org/officeDocument/2006/relationships" id="259" r:id="R653321877aa54038"/>
    <p:sldId xmlns:r="http://schemas.openxmlformats.org/officeDocument/2006/relationships" id="260" r:id="R6de2cd21a4e543c8"/>
    <p:sldId xmlns:r="http://schemas.openxmlformats.org/officeDocument/2006/relationships" id="261" r:id="R20121f94aeaf4146"/>
    <p:sldId xmlns:r="http://schemas.openxmlformats.org/officeDocument/2006/relationships" id="262" r:id="R89914c62e745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8e21680304d5f" /><Relationship Type="http://schemas.openxmlformats.org/officeDocument/2006/relationships/slide" Target="/ppt/slides/slide1.xml" Id="R5817c12d4f3240bd" /><Relationship Type="http://schemas.openxmlformats.org/officeDocument/2006/relationships/slide" Target="/ppt/slides/slide2.xml" Id="Rda9bd7d119094111" /><Relationship Type="http://schemas.openxmlformats.org/officeDocument/2006/relationships/slide" Target="/ppt/slides/slide3.xml" Id="R54fc23cd69f349bf" /><Relationship Type="http://schemas.openxmlformats.org/officeDocument/2006/relationships/slide" Target="/ppt/slides/slide4.xml" Id="R653321877aa54038" /><Relationship Type="http://schemas.openxmlformats.org/officeDocument/2006/relationships/slide" Target="/ppt/slides/slide5.xml" Id="R6de2cd21a4e543c8" /><Relationship Type="http://schemas.openxmlformats.org/officeDocument/2006/relationships/slide" Target="/ppt/slides/slide6.xml" Id="R20121f94aeaf4146" /><Relationship Type="http://schemas.openxmlformats.org/officeDocument/2006/relationships/slide" Target="/ppt/slides/slide7.xml" Id="R89914c62e745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59235e5b9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e790ee7d4af3" /><Relationship Type="http://schemas.openxmlformats.org/officeDocument/2006/relationships/theme" Target="/ppt/slideMasters/theme/theme1.xml" Id="R43718abbb42d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3e790ee7d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41cc8aac7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0250386c9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bdd6d268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b301bba70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51016e48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311642e1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964884910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MÅSØVAL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MÅSØVAL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MÅSØVAL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MÅSØVAL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MÅSØVAL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MÅSØVAL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29 205 150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MÅSØVAL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MÅSØVAL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MÅSØVAL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929 556 275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MÅSØVAL AS</a:t>
            </a:r>
          </a:p>
        </p:txBody>
      </p:sp>
    </p:spTree>
  </p:cSld>
  <p:clrMapOvr>
    <a:masterClrMapping xmlns:a="http://schemas.openxmlformats.org/drawingml/2006/main"/>
  </p:clrMapOvr>
</p:sld>
</file>