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8265c3729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7f1cd7e884b77"/>
  </p:sldMasterIdLst>
  <p:sldIdLst>
    <p:sldId xmlns:r="http://schemas.openxmlformats.org/officeDocument/2006/relationships" id="256" r:id="Rbce3a202444742a8"/>
    <p:sldId xmlns:r="http://schemas.openxmlformats.org/officeDocument/2006/relationships" id="257" r:id="R4e8a9b5abad84cdf"/>
    <p:sldId xmlns:r="http://schemas.openxmlformats.org/officeDocument/2006/relationships" id="258" r:id="R2484f338354b4b85"/>
    <p:sldId xmlns:r="http://schemas.openxmlformats.org/officeDocument/2006/relationships" id="259" r:id="Rcef87512b95e4dfc"/>
    <p:sldId xmlns:r="http://schemas.openxmlformats.org/officeDocument/2006/relationships" id="260" r:id="R727f98e0ad4d433f"/>
    <p:sldId xmlns:r="http://schemas.openxmlformats.org/officeDocument/2006/relationships" id="261" r:id="R8ef7e5ba3fcf4eb1"/>
    <p:sldId xmlns:r="http://schemas.openxmlformats.org/officeDocument/2006/relationships" id="262" r:id="Rc42c3cc92ac2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7f1cd7e884b77" /><Relationship Type="http://schemas.openxmlformats.org/officeDocument/2006/relationships/slide" Target="/ppt/slides/slide1.xml" Id="Rbce3a202444742a8" /><Relationship Type="http://schemas.openxmlformats.org/officeDocument/2006/relationships/slide" Target="/ppt/slides/slide2.xml" Id="R4e8a9b5abad84cdf" /><Relationship Type="http://schemas.openxmlformats.org/officeDocument/2006/relationships/slide" Target="/ppt/slides/slide3.xml" Id="R2484f338354b4b85" /><Relationship Type="http://schemas.openxmlformats.org/officeDocument/2006/relationships/slide" Target="/ppt/slides/slide4.xml" Id="Rcef87512b95e4dfc" /><Relationship Type="http://schemas.openxmlformats.org/officeDocument/2006/relationships/slide" Target="/ppt/slides/slide5.xml" Id="R727f98e0ad4d433f" /><Relationship Type="http://schemas.openxmlformats.org/officeDocument/2006/relationships/slide" Target="/ppt/slides/slide6.xml" Id="R8ef7e5ba3fcf4eb1" /><Relationship Type="http://schemas.openxmlformats.org/officeDocument/2006/relationships/slide" Target="/ppt/slides/slide7.xml" Id="Rc42c3cc92ac2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b986c5d60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ebe1cad648a6" /><Relationship Type="http://schemas.openxmlformats.org/officeDocument/2006/relationships/theme" Target="/ppt/slideMasters/theme/theme1.xml" Id="R26311d79aef6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6ebe1cad6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cfdf7422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6fc88755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23b1c74a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121084fb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ddaea44e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54f4a9bc0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9aebd268a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BIL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38 746 681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FARCORP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ADRIAN E FOSSUM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