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70719d36f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076a3cf1b4a38"/>
  </p:sldMasterIdLst>
  <p:sldIdLst>
    <p:sldId xmlns:r="http://schemas.openxmlformats.org/officeDocument/2006/relationships" id="256" r:id="R4d4180dd807b40bf"/>
    <p:sldId xmlns:r="http://schemas.openxmlformats.org/officeDocument/2006/relationships" id="257" r:id="R0a477fdd30344ca7"/>
    <p:sldId xmlns:r="http://schemas.openxmlformats.org/officeDocument/2006/relationships" id="258" r:id="R69dfb4ed2b974c74"/>
    <p:sldId xmlns:r="http://schemas.openxmlformats.org/officeDocument/2006/relationships" id="259" r:id="R38646aec3cfb42a9"/>
    <p:sldId xmlns:r="http://schemas.openxmlformats.org/officeDocument/2006/relationships" id="260" r:id="R3ef0bb46911d4d38"/>
    <p:sldId xmlns:r="http://schemas.openxmlformats.org/officeDocument/2006/relationships" id="261" r:id="Re9371d81a3da4c6e"/>
    <p:sldId xmlns:r="http://schemas.openxmlformats.org/officeDocument/2006/relationships" id="262" r:id="R4b69048c3bc542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076a3cf1b4a38" /><Relationship Type="http://schemas.openxmlformats.org/officeDocument/2006/relationships/slide" Target="/ppt/slides/slide1.xml" Id="R4d4180dd807b40bf" /><Relationship Type="http://schemas.openxmlformats.org/officeDocument/2006/relationships/slide" Target="/ppt/slides/slide2.xml" Id="R0a477fdd30344ca7" /><Relationship Type="http://schemas.openxmlformats.org/officeDocument/2006/relationships/slide" Target="/ppt/slides/slide3.xml" Id="R69dfb4ed2b974c74" /><Relationship Type="http://schemas.openxmlformats.org/officeDocument/2006/relationships/slide" Target="/ppt/slides/slide4.xml" Id="R38646aec3cfb42a9" /><Relationship Type="http://schemas.openxmlformats.org/officeDocument/2006/relationships/slide" Target="/ppt/slides/slide5.xml" Id="R3ef0bb46911d4d38" /><Relationship Type="http://schemas.openxmlformats.org/officeDocument/2006/relationships/slide" Target="/ppt/slides/slide6.xml" Id="Re9371d81a3da4c6e" /><Relationship Type="http://schemas.openxmlformats.org/officeDocument/2006/relationships/slide" Target="/ppt/slides/slide7.xml" Id="R4b69048c3bc542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e5dfbf851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09f129ca040f1" /><Relationship Type="http://schemas.openxmlformats.org/officeDocument/2006/relationships/theme" Target="/ppt/slideMasters/theme/theme1.xml" Id="R4e113d57ebc0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c09f129ca0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eb0cddb0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47e1a38a4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b29be8cf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77721cd049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1b32019b2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ca1677e6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e4208b352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HELIFT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50 734 596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47 937 551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33 609 401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522 338 977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587 949 020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SUN2H AS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HAMMERHEAD TECHNOLOGY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HHIO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 –  24,9 %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Uglavegen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929 571 673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