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df5e6518e94c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7c26d91884612"/>
  </p:sldMasterIdLst>
  <p:sldIdLst>
    <p:sldId xmlns:r="http://schemas.openxmlformats.org/officeDocument/2006/relationships" id="256" r:id="R59f21115bb3b49fd"/>
    <p:sldId xmlns:r="http://schemas.openxmlformats.org/officeDocument/2006/relationships" id="257" r:id="R423706c7f3794da3"/>
    <p:sldId xmlns:r="http://schemas.openxmlformats.org/officeDocument/2006/relationships" id="258" r:id="R8b9f22f7a215496d"/>
    <p:sldId xmlns:r="http://schemas.openxmlformats.org/officeDocument/2006/relationships" id="259" r:id="Rf5d705e635ee48fa"/>
    <p:sldId xmlns:r="http://schemas.openxmlformats.org/officeDocument/2006/relationships" id="260" r:id="R60d24378b8304664"/>
    <p:sldId xmlns:r="http://schemas.openxmlformats.org/officeDocument/2006/relationships" id="261" r:id="Rd3e7164515204e8c"/>
    <p:sldId xmlns:r="http://schemas.openxmlformats.org/officeDocument/2006/relationships" id="262" r:id="Ra48ab612d898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7c26d91884612" /><Relationship Type="http://schemas.openxmlformats.org/officeDocument/2006/relationships/slide" Target="/ppt/slides/slide1.xml" Id="R59f21115bb3b49fd" /><Relationship Type="http://schemas.openxmlformats.org/officeDocument/2006/relationships/slide" Target="/ppt/slides/slide2.xml" Id="R423706c7f3794da3" /><Relationship Type="http://schemas.openxmlformats.org/officeDocument/2006/relationships/slide" Target="/ppt/slides/slide3.xml" Id="R8b9f22f7a215496d" /><Relationship Type="http://schemas.openxmlformats.org/officeDocument/2006/relationships/slide" Target="/ppt/slides/slide4.xml" Id="Rf5d705e635ee48fa" /><Relationship Type="http://schemas.openxmlformats.org/officeDocument/2006/relationships/slide" Target="/ppt/slides/slide5.xml" Id="R60d24378b8304664" /><Relationship Type="http://schemas.openxmlformats.org/officeDocument/2006/relationships/slide" Target="/ppt/slides/slide6.xml" Id="Rd3e7164515204e8c" /><Relationship Type="http://schemas.openxmlformats.org/officeDocument/2006/relationships/slide" Target="/ppt/slides/slide7.xml" Id="Ra48ab612d898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9472f77a5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d43eb132646e5" /><Relationship Type="http://schemas.openxmlformats.org/officeDocument/2006/relationships/theme" Target="/ppt/slideMasters/theme/theme1.xml" Id="Rce772e7019a5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ed43eb1326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d6a91ae6642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b4591ca1446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a2fb85f2d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de745b28e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1dbd280eb4d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be067d63b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808f19ad542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ATAM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25 275 508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−2 717 694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−2 672 412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AKNA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&amp; AS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MGU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NICE TRY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ATAM AS</a:t>
            </a:r>
          </a:p>
        </p:txBody>
      </p:sp>
    </p:spTree>
  </p:cSld>
  <p:clrMapOvr>
    <a:masterClrMapping xmlns:a="http://schemas.openxmlformats.org/drawingml/2006/main"/>
  </p:clrMapOvr>
</p:sld>
</file>