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a85646e93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cdfde68714f6d"/>
  </p:sldMasterIdLst>
  <p:sldIdLst>
    <p:sldId xmlns:r="http://schemas.openxmlformats.org/officeDocument/2006/relationships" id="256" r:id="R7ab8b68322c04a20"/>
    <p:sldId xmlns:r="http://schemas.openxmlformats.org/officeDocument/2006/relationships" id="257" r:id="Rb746af83b9b24f82"/>
    <p:sldId xmlns:r="http://schemas.openxmlformats.org/officeDocument/2006/relationships" id="258" r:id="R1e149113933c4627"/>
    <p:sldId xmlns:r="http://schemas.openxmlformats.org/officeDocument/2006/relationships" id="259" r:id="R63ff590479cc4c7a"/>
    <p:sldId xmlns:r="http://schemas.openxmlformats.org/officeDocument/2006/relationships" id="260" r:id="R4ef0ae3a00784e0f"/>
    <p:sldId xmlns:r="http://schemas.openxmlformats.org/officeDocument/2006/relationships" id="261" r:id="R12b7023add6444cd"/>
    <p:sldId xmlns:r="http://schemas.openxmlformats.org/officeDocument/2006/relationships" id="262" r:id="Reb6711c2a5ce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cdfde68714f6d" /><Relationship Type="http://schemas.openxmlformats.org/officeDocument/2006/relationships/slide" Target="/ppt/slides/slide1.xml" Id="R7ab8b68322c04a20" /><Relationship Type="http://schemas.openxmlformats.org/officeDocument/2006/relationships/slide" Target="/ppt/slides/slide2.xml" Id="Rb746af83b9b24f82" /><Relationship Type="http://schemas.openxmlformats.org/officeDocument/2006/relationships/slide" Target="/ppt/slides/slide3.xml" Id="R1e149113933c4627" /><Relationship Type="http://schemas.openxmlformats.org/officeDocument/2006/relationships/slide" Target="/ppt/slides/slide4.xml" Id="R63ff590479cc4c7a" /><Relationship Type="http://schemas.openxmlformats.org/officeDocument/2006/relationships/slide" Target="/ppt/slides/slide5.xml" Id="R4ef0ae3a00784e0f" /><Relationship Type="http://schemas.openxmlformats.org/officeDocument/2006/relationships/slide" Target="/ppt/slides/slide6.xml" Id="R12b7023add6444cd" /><Relationship Type="http://schemas.openxmlformats.org/officeDocument/2006/relationships/slide" Target="/ppt/slides/slide7.xml" Id="Reb6711c2a5ce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68e1ff88d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9035e4084132" /><Relationship Type="http://schemas.openxmlformats.org/officeDocument/2006/relationships/theme" Target="/ppt/slideMasters/theme/theme1.xml" Id="Re2c9344b5ccf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69035e408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ae52f3f9d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1968c94c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0c3c7bb7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6c507be71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096bf633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b08f34d5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05bb385d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AILE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AILE TEAM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MOHAMED ALI SAMSAM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SALAH MOHAMED ALI OMAR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929 587 758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AILE TEAM AS</a:t>
            </a:r>
          </a:p>
        </p:txBody>
      </p:sp>
    </p:spTree>
  </p:cSld>
  <p:clrMapOvr>
    <a:masterClrMapping xmlns:a="http://schemas.openxmlformats.org/drawingml/2006/main"/>
  </p:clrMapOvr>
</p:sld>
</file>