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0f3963d0e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3a13ec03e41fe"/>
  </p:sldMasterIdLst>
  <p:sldIdLst>
    <p:sldId xmlns:r="http://schemas.openxmlformats.org/officeDocument/2006/relationships" id="256" r:id="R906e64b3b9e94ebd"/>
    <p:sldId xmlns:r="http://schemas.openxmlformats.org/officeDocument/2006/relationships" id="257" r:id="R4ba66ea3b16c46e4"/>
    <p:sldId xmlns:r="http://schemas.openxmlformats.org/officeDocument/2006/relationships" id="258" r:id="Re44a8059bb7f4608"/>
    <p:sldId xmlns:r="http://schemas.openxmlformats.org/officeDocument/2006/relationships" id="259" r:id="R801ae9ecc72d441e"/>
    <p:sldId xmlns:r="http://schemas.openxmlformats.org/officeDocument/2006/relationships" id="260" r:id="R9e0f36186efe4c14"/>
    <p:sldId xmlns:r="http://schemas.openxmlformats.org/officeDocument/2006/relationships" id="261" r:id="R85648e0c947c43a6"/>
    <p:sldId xmlns:r="http://schemas.openxmlformats.org/officeDocument/2006/relationships" id="262" r:id="R4dc7133fa7ee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3a13ec03e41fe" /><Relationship Type="http://schemas.openxmlformats.org/officeDocument/2006/relationships/slide" Target="/ppt/slides/slide1.xml" Id="R906e64b3b9e94ebd" /><Relationship Type="http://schemas.openxmlformats.org/officeDocument/2006/relationships/slide" Target="/ppt/slides/slide2.xml" Id="R4ba66ea3b16c46e4" /><Relationship Type="http://schemas.openxmlformats.org/officeDocument/2006/relationships/slide" Target="/ppt/slides/slide3.xml" Id="Re44a8059bb7f4608" /><Relationship Type="http://schemas.openxmlformats.org/officeDocument/2006/relationships/slide" Target="/ppt/slides/slide4.xml" Id="R801ae9ecc72d441e" /><Relationship Type="http://schemas.openxmlformats.org/officeDocument/2006/relationships/slide" Target="/ppt/slides/slide5.xml" Id="R9e0f36186efe4c14" /><Relationship Type="http://schemas.openxmlformats.org/officeDocument/2006/relationships/slide" Target="/ppt/slides/slide6.xml" Id="R85648e0c947c43a6" /><Relationship Type="http://schemas.openxmlformats.org/officeDocument/2006/relationships/slide" Target="/ppt/slides/slide7.xml" Id="R4dc7133fa7ee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8c582a986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35d5dd2844b3" /><Relationship Type="http://schemas.openxmlformats.org/officeDocument/2006/relationships/theme" Target="/ppt/slideMasters/theme/theme1.xml" Id="R338a3b160b08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e35d5dd28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ade0d9b2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19799609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2d96fac19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98218500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8f27f8d10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b3eef8e2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b1941d7b7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A-OMSORG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A-OMSORG EIENDOM AS ble etablert [år] og holder til i Kodal.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7 707 144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A-OMSORG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3243 Kodal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EIENDOM AS</a:t>
            </a:r>
          </a:p>
        </p:txBody>
      </p:sp>
    </p:spTree>
  </p:cSld>
  <p:clrMapOvr>
    <a:masterClrMapping xmlns:a="http://schemas.openxmlformats.org/drawingml/2006/main"/>
  </p:clrMapOvr>
</p:sld>
</file>