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cd7f90c80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91416efe9420e"/>
  </p:sldMasterIdLst>
  <p:sldIdLst>
    <p:sldId xmlns:r="http://schemas.openxmlformats.org/officeDocument/2006/relationships" id="256" r:id="R30eb396733cc46ac"/>
    <p:sldId xmlns:r="http://schemas.openxmlformats.org/officeDocument/2006/relationships" id="257" r:id="R1b993748f01347bc"/>
    <p:sldId xmlns:r="http://schemas.openxmlformats.org/officeDocument/2006/relationships" id="258" r:id="R81f7c75b2337431c"/>
    <p:sldId xmlns:r="http://schemas.openxmlformats.org/officeDocument/2006/relationships" id="259" r:id="R98b80bdca3dd473d"/>
    <p:sldId xmlns:r="http://schemas.openxmlformats.org/officeDocument/2006/relationships" id="260" r:id="R954dbfb8f1b94488"/>
    <p:sldId xmlns:r="http://schemas.openxmlformats.org/officeDocument/2006/relationships" id="261" r:id="R03093d06b3e54169"/>
    <p:sldId xmlns:r="http://schemas.openxmlformats.org/officeDocument/2006/relationships" id="262" r:id="R65bc3c3f77a7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91416efe9420e" /><Relationship Type="http://schemas.openxmlformats.org/officeDocument/2006/relationships/slide" Target="/ppt/slides/slide1.xml" Id="R30eb396733cc46ac" /><Relationship Type="http://schemas.openxmlformats.org/officeDocument/2006/relationships/slide" Target="/ppt/slides/slide2.xml" Id="R1b993748f01347bc" /><Relationship Type="http://schemas.openxmlformats.org/officeDocument/2006/relationships/slide" Target="/ppt/slides/slide3.xml" Id="R81f7c75b2337431c" /><Relationship Type="http://schemas.openxmlformats.org/officeDocument/2006/relationships/slide" Target="/ppt/slides/slide4.xml" Id="R98b80bdca3dd473d" /><Relationship Type="http://schemas.openxmlformats.org/officeDocument/2006/relationships/slide" Target="/ppt/slides/slide5.xml" Id="R954dbfb8f1b94488" /><Relationship Type="http://schemas.openxmlformats.org/officeDocument/2006/relationships/slide" Target="/ppt/slides/slide6.xml" Id="R03093d06b3e54169" /><Relationship Type="http://schemas.openxmlformats.org/officeDocument/2006/relationships/slide" Target="/ppt/slides/slide7.xml" Id="R65bc3c3f77a7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a8fdb611a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3e4a702040c1" /><Relationship Type="http://schemas.openxmlformats.org/officeDocument/2006/relationships/theme" Target="/ppt/slideMasters/theme/theme1.xml" Id="R497af7a115b0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93e4a7020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8aacdaa6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8a011300e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a8b5cce47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cb7a66fec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d42f4f3e4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984b3a53a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1a1fddf70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CAPELLA BOOKING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CAPELLA BOOKING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CAPELLA BOOKING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CAPELLA BOOKING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CAPELLA BOOKING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CAPELLA BOOKING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CAPELLA BOOKING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AMPLITUDE 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CAPELLA BOOKING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929 602 579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CAPELLA BOOKING AS</a:t>
            </a:r>
          </a:p>
        </p:txBody>
      </p:sp>
    </p:spTree>
  </p:cSld>
  <p:clrMapOvr>
    <a:masterClrMapping xmlns:a="http://schemas.openxmlformats.org/drawingml/2006/main"/>
  </p:clrMapOvr>
</p:sld>
</file>