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8e4167bef340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13356fe128417f"/>
  </p:sldMasterIdLst>
  <p:sldIdLst>
    <p:sldId xmlns:r="http://schemas.openxmlformats.org/officeDocument/2006/relationships" id="256" r:id="R86a8173c3daa42d3"/>
    <p:sldId xmlns:r="http://schemas.openxmlformats.org/officeDocument/2006/relationships" id="257" r:id="R59d6f3d060f44764"/>
    <p:sldId xmlns:r="http://schemas.openxmlformats.org/officeDocument/2006/relationships" id="258" r:id="R4fff35c5f92a468e"/>
    <p:sldId xmlns:r="http://schemas.openxmlformats.org/officeDocument/2006/relationships" id="259" r:id="Rccb7e590aad84a28"/>
    <p:sldId xmlns:r="http://schemas.openxmlformats.org/officeDocument/2006/relationships" id="260" r:id="R4f16ef2785f041bf"/>
    <p:sldId xmlns:r="http://schemas.openxmlformats.org/officeDocument/2006/relationships" id="261" r:id="R802904f0e32b44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13356fe128417f" /><Relationship Type="http://schemas.openxmlformats.org/officeDocument/2006/relationships/slide" Target="/ppt/slides/slide1.xml" Id="R86a8173c3daa42d3" /><Relationship Type="http://schemas.openxmlformats.org/officeDocument/2006/relationships/slide" Target="/ppt/slides/slide2.xml" Id="R59d6f3d060f44764" /><Relationship Type="http://schemas.openxmlformats.org/officeDocument/2006/relationships/slide" Target="/ppt/slides/slide3.xml" Id="R4fff35c5f92a468e" /><Relationship Type="http://schemas.openxmlformats.org/officeDocument/2006/relationships/slide" Target="/ppt/slides/slide4.xml" Id="Rccb7e590aad84a28" /><Relationship Type="http://schemas.openxmlformats.org/officeDocument/2006/relationships/slide" Target="/ppt/slides/slide5.xml" Id="R4f16ef2785f041bf" /><Relationship Type="http://schemas.openxmlformats.org/officeDocument/2006/relationships/slide" Target="/ppt/slides/slide6.xml" Id="R802904f0e32b44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487a68ab3a44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738add5804e05" /><Relationship Type="http://schemas.openxmlformats.org/officeDocument/2006/relationships/theme" Target="/ppt/slideMasters/theme/theme1.xml" Id="Rc96fea85373f4c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f738add5804e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7de5d454845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a68d036b443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8cb4565e94e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ed8dbce7543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b9d87859142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83fe1db5b46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FACE &amp; NAILS ACADEMY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FACE &amp; NAILS ACADEMY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FACE &amp; NAILS ACADEMY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FACE &amp; NAILS ACADEMY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FACE &amp; NAILS ACADEMY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FACE &amp; NAILS ACADEMY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Vebjørns vei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929 607 708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FACE &amp; NAILS ACADEMY AS</a:t>
            </a:r>
          </a:p>
        </p:txBody>
      </p:sp>
    </p:spTree>
  </p:cSld>
  <p:clrMapOvr>
    <a:masterClrMapping xmlns:a="http://schemas.openxmlformats.org/drawingml/2006/main"/>
  </p:clrMapOvr>
</p:sld>
</file>