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9dbf10de6a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c790bb502b4aea"/>
  </p:sldMasterIdLst>
  <p:sldIdLst>
    <p:sldId xmlns:r="http://schemas.openxmlformats.org/officeDocument/2006/relationships" id="256" r:id="R620eb2526c654411"/>
    <p:sldId xmlns:r="http://schemas.openxmlformats.org/officeDocument/2006/relationships" id="257" r:id="Rf9832224f2f04ca5"/>
    <p:sldId xmlns:r="http://schemas.openxmlformats.org/officeDocument/2006/relationships" id="258" r:id="Rd40dfdc6eee14523"/>
    <p:sldId xmlns:r="http://schemas.openxmlformats.org/officeDocument/2006/relationships" id="259" r:id="R8a814b99e4d44bfb"/>
    <p:sldId xmlns:r="http://schemas.openxmlformats.org/officeDocument/2006/relationships" id="260" r:id="Re12a5010bf3342a9"/>
    <p:sldId xmlns:r="http://schemas.openxmlformats.org/officeDocument/2006/relationships" id="261" r:id="R6080d95e0bcb49d8"/>
    <p:sldId xmlns:r="http://schemas.openxmlformats.org/officeDocument/2006/relationships" id="262" r:id="R591d68d62dd84a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790bb502b4aea" /><Relationship Type="http://schemas.openxmlformats.org/officeDocument/2006/relationships/slide" Target="/ppt/slides/slide1.xml" Id="R620eb2526c654411" /><Relationship Type="http://schemas.openxmlformats.org/officeDocument/2006/relationships/slide" Target="/ppt/slides/slide2.xml" Id="Rf9832224f2f04ca5" /><Relationship Type="http://schemas.openxmlformats.org/officeDocument/2006/relationships/slide" Target="/ppt/slides/slide3.xml" Id="Rd40dfdc6eee14523" /><Relationship Type="http://schemas.openxmlformats.org/officeDocument/2006/relationships/slide" Target="/ppt/slides/slide4.xml" Id="R8a814b99e4d44bfb" /><Relationship Type="http://schemas.openxmlformats.org/officeDocument/2006/relationships/slide" Target="/ppt/slides/slide5.xml" Id="Re12a5010bf3342a9" /><Relationship Type="http://schemas.openxmlformats.org/officeDocument/2006/relationships/slide" Target="/ppt/slides/slide6.xml" Id="R6080d95e0bcb49d8" /><Relationship Type="http://schemas.openxmlformats.org/officeDocument/2006/relationships/slide" Target="/ppt/slides/slide7.xml" Id="R591d68d62dd84a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83959db5ca4f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56ef3fe2d4dc8" /><Relationship Type="http://schemas.openxmlformats.org/officeDocument/2006/relationships/theme" Target="/ppt/slideMasters/theme/theme1.xml" Id="Rcad51ce1257f40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756ef3fe2d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96d7d1c8140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bf0e02cbf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9fcea682040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0ef7dfe8f41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c05ada5064c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113b02a2848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b90f8c92d47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FACE &amp; NAILS ACADEMY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FACE &amp; NAILS ACADEMY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226 813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JOBSELECT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SILENCIO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Vebjørns vei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FACE &amp; NAILS ACADEMY AS</a:t>
            </a:r>
          </a:p>
        </p:txBody>
      </p:sp>
    </p:spTree>
  </p:cSld>
  <p:clrMapOvr>
    <a:masterClrMapping xmlns:a="http://schemas.openxmlformats.org/drawingml/2006/main"/>
  </p:clrMapOvr>
</p:sld>
</file>