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e2b0a9da7147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f216885f0b421b"/>
  </p:sldMasterIdLst>
  <p:sldIdLst>
    <p:sldId xmlns:r="http://schemas.openxmlformats.org/officeDocument/2006/relationships" id="256" r:id="R04e91a803fe54c20"/>
    <p:sldId xmlns:r="http://schemas.openxmlformats.org/officeDocument/2006/relationships" id="257" r:id="Rc419da15e4fd40df"/>
    <p:sldId xmlns:r="http://schemas.openxmlformats.org/officeDocument/2006/relationships" id="258" r:id="R5e6553bb4e1048c2"/>
    <p:sldId xmlns:r="http://schemas.openxmlformats.org/officeDocument/2006/relationships" id="259" r:id="Re54f8e28f8ec481b"/>
    <p:sldId xmlns:r="http://schemas.openxmlformats.org/officeDocument/2006/relationships" id="260" r:id="R76ad9b8eb96648e1"/>
    <p:sldId xmlns:r="http://schemas.openxmlformats.org/officeDocument/2006/relationships" id="261" r:id="Rbffb2ea0ff6e4d87"/>
    <p:sldId xmlns:r="http://schemas.openxmlformats.org/officeDocument/2006/relationships" id="262" r:id="Reec01771212a40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f216885f0b421b" /><Relationship Type="http://schemas.openxmlformats.org/officeDocument/2006/relationships/slide" Target="/ppt/slides/slide1.xml" Id="R04e91a803fe54c20" /><Relationship Type="http://schemas.openxmlformats.org/officeDocument/2006/relationships/slide" Target="/ppt/slides/slide2.xml" Id="Rc419da15e4fd40df" /><Relationship Type="http://schemas.openxmlformats.org/officeDocument/2006/relationships/slide" Target="/ppt/slides/slide3.xml" Id="R5e6553bb4e1048c2" /><Relationship Type="http://schemas.openxmlformats.org/officeDocument/2006/relationships/slide" Target="/ppt/slides/slide4.xml" Id="Re54f8e28f8ec481b" /><Relationship Type="http://schemas.openxmlformats.org/officeDocument/2006/relationships/slide" Target="/ppt/slides/slide5.xml" Id="R76ad9b8eb96648e1" /><Relationship Type="http://schemas.openxmlformats.org/officeDocument/2006/relationships/slide" Target="/ppt/slides/slide6.xml" Id="Rbffb2ea0ff6e4d87" /><Relationship Type="http://schemas.openxmlformats.org/officeDocument/2006/relationships/slide" Target="/ppt/slides/slide7.xml" Id="Reec01771212a40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70b06a49e34d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b461fcd564ff8" /><Relationship Type="http://schemas.openxmlformats.org/officeDocument/2006/relationships/theme" Target="/ppt/slideMasters/theme/theme1.xml" Id="Ra0029d071fcf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7b461fcd564f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0213eb01647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bf18928f545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12743f67342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c381f9c904f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9bee49b3640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8082e3d2646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ec244fed8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VARME &amp; RØRTEKNIKK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VARME &amp; RØRTEKNIKK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4 487 911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−805 548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671 579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722 038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FURUHOLDT 16 HOLDING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GILJAVEGEN 43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VAMOS INVEST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RØRTEKNIKK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929 608 607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VARME &amp; RØRTEKNIKK AS</a:t>
            </a:r>
          </a:p>
        </p:txBody>
      </p:sp>
    </p:spTree>
  </p:cSld>
  <p:clrMapOvr>
    <a:masterClrMapping xmlns:a="http://schemas.openxmlformats.org/drawingml/2006/main"/>
  </p:clrMapOvr>
</p:sld>
</file>