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27957babe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e4d52ff454f58"/>
  </p:sldMasterIdLst>
  <p:sldIdLst>
    <p:sldId xmlns:r="http://schemas.openxmlformats.org/officeDocument/2006/relationships" id="256" r:id="R23cc053857c3427e"/>
    <p:sldId xmlns:r="http://schemas.openxmlformats.org/officeDocument/2006/relationships" id="257" r:id="R76ed502121ad4a21"/>
    <p:sldId xmlns:r="http://schemas.openxmlformats.org/officeDocument/2006/relationships" id="258" r:id="R317006310481489f"/>
    <p:sldId xmlns:r="http://schemas.openxmlformats.org/officeDocument/2006/relationships" id="259" r:id="R1dce2c3070114ce9"/>
    <p:sldId xmlns:r="http://schemas.openxmlformats.org/officeDocument/2006/relationships" id="260" r:id="R51a01448a1c1457f"/>
    <p:sldId xmlns:r="http://schemas.openxmlformats.org/officeDocument/2006/relationships" id="261" r:id="Rf5c41003234e4086"/>
    <p:sldId xmlns:r="http://schemas.openxmlformats.org/officeDocument/2006/relationships" id="262" r:id="R1ff995dd2d34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e4d52ff454f58" /><Relationship Type="http://schemas.openxmlformats.org/officeDocument/2006/relationships/slide" Target="/ppt/slides/slide1.xml" Id="R23cc053857c3427e" /><Relationship Type="http://schemas.openxmlformats.org/officeDocument/2006/relationships/slide" Target="/ppt/slides/slide2.xml" Id="R76ed502121ad4a21" /><Relationship Type="http://schemas.openxmlformats.org/officeDocument/2006/relationships/slide" Target="/ppt/slides/slide3.xml" Id="R317006310481489f" /><Relationship Type="http://schemas.openxmlformats.org/officeDocument/2006/relationships/slide" Target="/ppt/slides/slide4.xml" Id="R1dce2c3070114ce9" /><Relationship Type="http://schemas.openxmlformats.org/officeDocument/2006/relationships/slide" Target="/ppt/slides/slide5.xml" Id="R51a01448a1c1457f" /><Relationship Type="http://schemas.openxmlformats.org/officeDocument/2006/relationships/slide" Target="/ppt/slides/slide6.xml" Id="Rf5c41003234e4086" /><Relationship Type="http://schemas.openxmlformats.org/officeDocument/2006/relationships/slide" Target="/ppt/slides/slide7.xml" Id="R1ff995dd2d34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0ffdb05a7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0edc5c9f4626" /><Relationship Type="http://schemas.openxmlformats.org/officeDocument/2006/relationships/theme" Target="/ppt/slideMasters/theme/theme1.xml" Id="R4e8419167228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a0edc5c9f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579e1637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3718ee64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0ff33651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7dabdae84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e1265bf9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7202f2d6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8bd90904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MASKINUTLEIE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141 202 483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30 921 475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244 582 351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THREE GEMS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60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knut.magnus@akershusmaskinutleie.no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www.akershusmaskinutleie.no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929 614 895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