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1363edb15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928db14754834"/>
  </p:sldMasterIdLst>
  <p:sldIdLst>
    <p:sldId xmlns:r="http://schemas.openxmlformats.org/officeDocument/2006/relationships" id="256" r:id="Rf749b003299a4040"/>
    <p:sldId xmlns:r="http://schemas.openxmlformats.org/officeDocument/2006/relationships" id="257" r:id="Ra4efcf5854c34a20"/>
    <p:sldId xmlns:r="http://schemas.openxmlformats.org/officeDocument/2006/relationships" id="258" r:id="R2ae6a51fe3b4497c"/>
    <p:sldId xmlns:r="http://schemas.openxmlformats.org/officeDocument/2006/relationships" id="259" r:id="Rba0e8132c2564d67"/>
    <p:sldId xmlns:r="http://schemas.openxmlformats.org/officeDocument/2006/relationships" id="260" r:id="R198240548145443f"/>
    <p:sldId xmlns:r="http://schemas.openxmlformats.org/officeDocument/2006/relationships" id="261" r:id="R7920a3cff09b42b0"/>
    <p:sldId xmlns:r="http://schemas.openxmlformats.org/officeDocument/2006/relationships" id="262" r:id="Rc29654039220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928db14754834" /><Relationship Type="http://schemas.openxmlformats.org/officeDocument/2006/relationships/slide" Target="/ppt/slides/slide1.xml" Id="Rf749b003299a4040" /><Relationship Type="http://schemas.openxmlformats.org/officeDocument/2006/relationships/slide" Target="/ppt/slides/slide2.xml" Id="Ra4efcf5854c34a20" /><Relationship Type="http://schemas.openxmlformats.org/officeDocument/2006/relationships/slide" Target="/ppt/slides/slide3.xml" Id="R2ae6a51fe3b4497c" /><Relationship Type="http://schemas.openxmlformats.org/officeDocument/2006/relationships/slide" Target="/ppt/slides/slide4.xml" Id="Rba0e8132c2564d67" /><Relationship Type="http://schemas.openxmlformats.org/officeDocument/2006/relationships/slide" Target="/ppt/slides/slide5.xml" Id="R198240548145443f" /><Relationship Type="http://schemas.openxmlformats.org/officeDocument/2006/relationships/slide" Target="/ppt/slides/slide6.xml" Id="R7920a3cff09b42b0" /><Relationship Type="http://schemas.openxmlformats.org/officeDocument/2006/relationships/slide" Target="/ppt/slides/slide7.xml" Id="Rc29654039220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cad172ea7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b68835c844de" /><Relationship Type="http://schemas.openxmlformats.org/officeDocument/2006/relationships/theme" Target="/ppt/slideMasters/theme/theme1.xml" Id="R9dd492fab684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eb68835c8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ceab8a65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cb0c4670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fb18f648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77e7d870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6a62d58e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9d1155216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f411d6f5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MOBILITY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152 182 292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44 127 976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929 619 803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