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0d118de38641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60cdae183949cf"/>
  </p:sldMasterIdLst>
  <p:sldIdLst>
    <p:sldId xmlns:r="http://schemas.openxmlformats.org/officeDocument/2006/relationships" id="256" r:id="R428679dbb9d9429d"/>
    <p:sldId xmlns:r="http://schemas.openxmlformats.org/officeDocument/2006/relationships" id="257" r:id="R617afc3b617042e6"/>
    <p:sldId xmlns:r="http://schemas.openxmlformats.org/officeDocument/2006/relationships" id="258" r:id="Rdd6c8ddccf6e4c38"/>
    <p:sldId xmlns:r="http://schemas.openxmlformats.org/officeDocument/2006/relationships" id="259" r:id="Rc4ab378a360d419a"/>
    <p:sldId xmlns:r="http://schemas.openxmlformats.org/officeDocument/2006/relationships" id="260" r:id="R473a1d7640e740e9"/>
    <p:sldId xmlns:r="http://schemas.openxmlformats.org/officeDocument/2006/relationships" id="261" r:id="R7f16aaff808b4b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0cdae183949cf" /><Relationship Type="http://schemas.openxmlformats.org/officeDocument/2006/relationships/slide" Target="/ppt/slides/slide1.xml" Id="R428679dbb9d9429d" /><Relationship Type="http://schemas.openxmlformats.org/officeDocument/2006/relationships/slide" Target="/ppt/slides/slide2.xml" Id="R617afc3b617042e6" /><Relationship Type="http://schemas.openxmlformats.org/officeDocument/2006/relationships/slide" Target="/ppt/slides/slide3.xml" Id="Rdd6c8ddccf6e4c38" /><Relationship Type="http://schemas.openxmlformats.org/officeDocument/2006/relationships/slide" Target="/ppt/slides/slide4.xml" Id="Rc4ab378a360d419a" /><Relationship Type="http://schemas.openxmlformats.org/officeDocument/2006/relationships/slide" Target="/ppt/slides/slide5.xml" Id="R473a1d7640e740e9" /><Relationship Type="http://schemas.openxmlformats.org/officeDocument/2006/relationships/slide" Target="/ppt/slides/slide6.xml" Id="R7f16aaff808b4b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040a08466e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1f7a8e30c24142" /><Relationship Type="http://schemas.openxmlformats.org/officeDocument/2006/relationships/theme" Target="/ppt/slideMasters/theme/theme1.xml" Id="Rb9f7dc44d175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1f7a8e30c241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ec55557e748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c217895cf4a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d97a02891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d57689939243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b67efcedd4a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0c6534f814c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FLENSTAD 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FLENSTAD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FLENSTAD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FLENSTAD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FLENSTAD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FLENSTAD 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Sørdalsveien 1389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7170 Åfjord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929 620 607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FLENSTAD GÅRD AS</a:t>
            </a:r>
          </a:p>
        </p:txBody>
      </p:sp>
    </p:spTree>
  </p:cSld>
  <p:clrMapOvr>
    <a:masterClrMapping xmlns:a="http://schemas.openxmlformats.org/drawingml/2006/main"/>
  </p:clrMapOvr>
</p:sld>
</file>