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0ccd76ed7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fce5055ae4151"/>
  </p:sldMasterIdLst>
  <p:sldIdLst>
    <p:sldId xmlns:r="http://schemas.openxmlformats.org/officeDocument/2006/relationships" id="256" r:id="R071f66ef1a9243ff"/>
    <p:sldId xmlns:r="http://schemas.openxmlformats.org/officeDocument/2006/relationships" id="257" r:id="R60991332f0ac47d8"/>
    <p:sldId xmlns:r="http://schemas.openxmlformats.org/officeDocument/2006/relationships" id="258" r:id="R8ee1fe841327455c"/>
    <p:sldId xmlns:r="http://schemas.openxmlformats.org/officeDocument/2006/relationships" id="259" r:id="Rf292c379cb79476b"/>
    <p:sldId xmlns:r="http://schemas.openxmlformats.org/officeDocument/2006/relationships" id="260" r:id="Rdda7a5947068400e"/>
    <p:sldId xmlns:r="http://schemas.openxmlformats.org/officeDocument/2006/relationships" id="261" r:id="R34ad1559e9734da5"/>
    <p:sldId xmlns:r="http://schemas.openxmlformats.org/officeDocument/2006/relationships" id="262" r:id="R99d6b5f9d4a2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fce5055ae4151" /><Relationship Type="http://schemas.openxmlformats.org/officeDocument/2006/relationships/slide" Target="/ppt/slides/slide1.xml" Id="R071f66ef1a9243ff" /><Relationship Type="http://schemas.openxmlformats.org/officeDocument/2006/relationships/slide" Target="/ppt/slides/slide2.xml" Id="R60991332f0ac47d8" /><Relationship Type="http://schemas.openxmlformats.org/officeDocument/2006/relationships/slide" Target="/ppt/slides/slide3.xml" Id="R8ee1fe841327455c" /><Relationship Type="http://schemas.openxmlformats.org/officeDocument/2006/relationships/slide" Target="/ppt/slides/slide4.xml" Id="Rf292c379cb79476b" /><Relationship Type="http://schemas.openxmlformats.org/officeDocument/2006/relationships/slide" Target="/ppt/slides/slide5.xml" Id="Rdda7a5947068400e" /><Relationship Type="http://schemas.openxmlformats.org/officeDocument/2006/relationships/slide" Target="/ppt/slides/slide6.xml" Id="R34ad1559e9734da5" /><Relationship Type="http://schemas.openxmlformats.org/officeDocument/2006/relationships/slide" Target="/ppt/slides/slide7.xml" Id="R99d6b5f9d4a2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09e9a1b12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935f985fd4ad8" /><Relationship Type="http://schemas.openxmlformats.org/officeDocument/2006/relationships/theme" Target="/ppt/slideMasters/theme/theme1.xml" Id="Reb227981930a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935f985fd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18f15548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eb483fd30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ef2caeaff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22915e394e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69eee7bd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c3b912fef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af140e613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