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33861a5b1745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df93af5d44e1d"/>
  </p:sldMasterIdLst>
  <p:sldIdLst>
    <p:sldId xmlns:r="http://schemas.openxmlformats.org/officeDocument/2006/relationships" id="256" r:id="Rf4ddc31b85e54e39"/>
    <p:sldId xmlns:r="http://schemas.openxmlformats.org/officeDocument/2006/relationships" id="257" r:id="R5ff1629682824825"/>
    <p:sldId xmlns:r="http://schemas.openxmlformats.org/officeDocument/2006/relationships" id="258" r:id="Rd8f18aea77164c85"/>
    <p:sldId xmlns:r="http://schemas.openxmlformats.org/officeDocument/2006/relationships" id="259" r:id="R08dd8c52154242e0"/>
    <p:sldId xmlns:r="http://schemas.openxmlformats.org/officeDocument/2006/relationships" id="260" r:id="R8928f7aeb9c44bdc"/>
    <p:sldId xmlns:r="http://schemas.openxmlformats.org/officeDocument/2006/relationships" id="261" r:id="Ree896e3f68d94f19"/>
    <p:sldId xmlns:r="http://schemas.openxmlformats.org/officeDocument/2006/relationships" id="262" r:id="R7301354b7c8144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df93af5d44e1d" /><Relationship Type="http://schemas.openxmlformats.org/officeDocument/2006/relationships/slide" Target="/ppt/slides/slide1.xml" Id="Rf4ddc31b85e54e39" /><Relationship Type="http://schemas.openxmlformats.org/officeDocument/2006/relationships/slide" Target="/ppt/slides/slide2.xml" Id="R5ff1629682824825" /><Relationship Type="http://schemas.openxmlformats.org/officeDocument/2006/relationships/slide" Target="/ppt/slides/slide3.xml" Id="Rd8f18aea77164c85" /><Relationship Type="http://schemas.openxmlformats.org/officeDocument/2006/relationships/slide" Target="/ppt/slides/slide4.xml" Id="R08dd8c52154242e0" /><Relationship Type="http://schemas.openxmlformats.org/officeDocument/2006/relationships/slide" Target="/ppt/slides/slide5.xml" Id="R8928f7aeb9c44bdc" /><Relationship Type="http://schemas.openxmlformats.org/officeDocument/2006/relationships/slide" Target="/ppt/slides/slide6.xml" Id="Ree896e3f68d94f19" /><Relationship Type="http://schemas.openxmlformats.org/officeDocument/2006/relationships/slide" Target="/ppt/slides/slide7.xml" Id="R7301354b7c8144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957c8041a48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64781a66f44d7" /><Relationship Type="http://schemas.openxmlformats.org/officeDocument/2006/relationships/theme" Target="/ppt/slideMasters/theme/theme1.xml" Id="R471f736f06c94c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f64781a66f44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798a5ad2d4e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004dbc565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6e7b6354041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f8ff9dc504d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267b53a2c46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58723acf143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eaee0dcb34a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TAKSTKONTOR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TAKSTKONTOR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TAKSTKONTOR AS ble etablert [år] og holder til i Haukedalen.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TAKSTKONTOR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TAKSTKONTOR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TAKSTKONTOR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176 336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TAKSTKONTOR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ODIN TEFRE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LØSETH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TAKSTKONTOR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Haukedalsvegen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6818 Haukedalen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929 628 721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TAKSTKONTOR AS</a:t>
            </a:r>
          </a:p>
        </p:txBody>
      </p:sp>
    </p:spTree>
  </p:cSld>
  <p:clrMapOvr>
    <a:masterClrMapping xmlns:a="http://schemas.openxmlformats.org/drawingml/2006/main"/>
  </p:clrMapOvr>
</p:sld>
</file>