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7456e07dd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a6d2edfc54fe0"/>
  </p:sldMasterIdLst>
  <p:sldIdLst>
    <p:sldId xmlns:r="http://schemas.openxmlformats.org/officeDocument/2006/relationships" id="256" r:id="Rb0459b69980e4d12"/>
    <p:sldId xmlns:r="http://schemas.openxmlformats.org/officeDocument/2006/relationships" id="257" r:id="R152defe5c06e4c0e"/>
    <p:sldId xmlns:r="http://schemas.openxmlformats.org/officeDocument/2006/relationships" id="258" r:id="Rfce04dfededc429c"/>
    <p:sldId xmlns:r="http://schemas.openxmlformats.org/officeDocument/2006/relationships" id="259" r:id="R8e94c3993909444f"/>
    <p:sldId xmlns:r="http://schemas.openxmlformats.org/officeDocument/2006/relationships" id="260" r:id="R187cb14d5bde4016"/>
    <p:sldId xmlns:r="http://schemas.openxmlformats.org/officeDocument/2006/relationships" id="261" r:id="R705a2adbc1fc4bd6"/>
    <p:sldId xmlns:r="http://schemas.openxmlformats.org/officeDocument/2006/relationships" id="262" r:id="R186e327b83e2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6d2edfc54fe0" /><Relationship Type="http://schemas.openxmlformats.org/officeDocument/2006/relationships/slide" Target="/ppt/slides/slide1.xml" Id="Rb0459b69980e4d12" /><Relationship Type="http://schemas.openxmlformats.org/officeDocument/2006/relationships/slide" Target="/ppt/slides/slide2.xml" Id="R152defe5c06e4c0e" /><Relationship Type="http://schemas.openxmlformats.org/officeDocument/2006/relationships/slide" Target="/ppt/slides/slide3.xml" Id="Rfce04dfededc429c" /><Relationship Type="http://schemas.openxmlformats.org/officeDocument/2006/relationships/slide" Target="/ppt/slides/slide4.xml" Id="R8e94c3993909444f" /><Relationship Type="http://schemas.openxmlformats.org/officeDocument/2006/relationships/slide" Target="/ppt/slides/slide5.xml" Id="R187cb14d5bde4016" /><Relationship Type="http://schemas.openxmlformats.org/officeDocument/2006/relationships/slide" Target="/ppt/slides/slide6.xml" Id="R705a2adbc1fc4bd6" /><Relationship Type="http://schemas.openxmlformats.org/officeDocument/2006/relationships/slide" Target="/ppt/slides/slide7.xml" Id="R186e327b83e2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78b9a0c64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e7da476a4457" /><Relationship Type="http://schemas.openxmlformats.org/officeDocument/2006/relationships/theme" Target="/ppt/slideMasters/theme/theme1.xml" Id="Re21fede2ef2b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ce7da476a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13a92e335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2bd8ee708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faaba71e3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9aa8ac646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5488b7cb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5535d519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f5ab86df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MEDVIND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MEDVIND CONSULTING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CAPITAL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CAPITAL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