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b313a7633549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65235bd39491f"/>
  </p:sldMasterIdLst>
  <p:sldIdLst>
    <p:sldId xmlns:r="http://schemas.openxmlformats.org/officeDocument/2006/relationships" id="256" r:id="Re734b93db81445f0"/>
    <p:sldId xmlns:r="http://schemas.openxmlformats.org/officeDocument/2006/relationships" id="257" r:id="Ra4786762f4e64288"/>
    <p:sldId xmlns:r="http://schemas.openxmlformats.org/officeDocument/2006/relationships" id="258" r:id="Rbfa40580804046be"/>
    <p:sldId xmlns:r="http://schemas.openxmlformats.org/officeDocument/2006/relationships" id="259" r:id="Rb4ce3f5dc07a419d"/>
    <p:sldId xmlns:r="http://schemas.openxmlformats.org/officeDocument/2006/relationships" id="260" r:id="R5a3f9ccfa4b64662"/>
    <p:sldId xmlns:r="http://schemas.openxmlformats.org/officeDocument/2006/relationships" id="261" r:id="Rc9641593f4e34b19"/>
    <p:sldId xmlns:r="http://schemas.openxmlformats.org/officeDocument/2006/relationships" id="262" r:id="R7ff77560738c4c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65235bd39491f" /><Relationship Type="http://schemas.openxmlformats.org/officeDocument/2006/relationships/slide" Target="/ppt/slides/slide1.xml" Id="Re734b93db81445f0" /><Relationship Type="http://schemas.openxmlformats.org/officeDocument/2006/relationships/slide" Target="/ppt/slides/slide2.xml" Id="Ra4786762f4e64288" /><Relationship Type="http://schemas.openxmlformats.org/officeDocument/2006/relationships/slide" Target="/ppt/slides/slide3.xml" Id="Rbfa40580804046be" /><Relationship Type="http://schemas.openxmlformats.org/officeDocument/2006/relationships/slide" Target="/ppt/slides/slide4.xml" Id="Rb4ce3f5dc07a419d" /><Relationship Type="http://schemas.openxmlformats.org/officeDocument/2006/relationships/slide" Target="/ppt/slides/slide5.xml" Id="R5a3f9ccfa4b64662" /><Relationship Type="http://schemas.openxmlformats.org/officeDocument/2006/relationships/slide" Target="/ppt/slides/slide6.xml" Id="Rc9641593f4e34b19" /><Relationship Type="http://schemas.openxmlformats.org/officeDocument/2006/relationships/slide" Target="/ppt/slides/slide7.xml" Id="R7ff77560738c4c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d408cb05a49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312dfea6e4869" /><Relationship Type="http://schemas.openxmlformats.org/officeDocument/2006/relationships/theme" Target="/ppt/slideMasters/theme/theme1.xml" Id="R32617e8fb33347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d312dfea6e48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3964d453045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3c6ed8ca345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9df7ec02749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7d9ed7ff049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e7e09c8ff4d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9af7de2f84d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d20fbb23a45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ØEB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ØEB CONSULTING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EDVIN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ØEB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berg@effect1.no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929 634 713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ØEB CONSULTING AS</a:t>
            </a:r>
          </a:p>
        </p:txBody>
      </p:sp>
    </p:spTree>
  </p:cSld>
  <p:clrMapOvr>
    <a:masterClrMapping xmlns:a="http://schemas.openxmlformats.org/drawingml/2006/main"/>
  </p:clrMapOvr>
</p:sld>
</file>