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96289dc3a649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fc30d15e374b91"/>
  </p:sldMasterIdLst>
  <p:sldIdLst>
    <p:sldId xmlns:r="http://schemas.openxmlformats.org/officeDocument/2006/relationships" id="256" r:id="Re168478ebd55478d"/>
    <p:sldId xmlns:r="http://schemas.openxmlformats.org/officeDocument/2006/relationships" id="257" r:id="R188aafce120e4deb"/>
    <p:sldId xmlns:r="http://schemas.openxmlformats.org/officeDocument/2006/relationships" id="258" r:id="R36691acc462b4600"/>
    <p:sldId xmlns:r="http://schemas.openxmlformats.org/officeDocument/2006/relationships" id="259" r:id="Rd64e6d592ee947df"/>
    <p:sldId xmlns:r="http://schemas.openxmlformats.org/officeDocument/2006/relationships" id="260" r:id="R99ce20288eba4bdb"/>
    <p:sldId xmlns:r="http://schemas.openxmlformats.org/officeDocument/2006/relationships" id="261" r:id="R726e522799aa4d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fc30d15e374b91" /><Relationship Type="http://schemas.openxmlformats.org/officeDocument/2006/relationships/slide" Target="/ppt/slides/slide1.xml" Id="Re168478ebd55478d" /><Relationship Type="http://schemas.openxmlformats.org/officeDocument/2006/relationships/slide" Target="/ppt/slides/slide2.xml" Id="R188aafce120e4deb" /><Relationship Type="http://schemas.openxmlformats.org/officeDocument/2006/relationships/slide" Target="/ppt/slides/slide3.xml" Id="R36691acc462b4600" /><Relationship Type="http://schemas.openxmlformats.org/officeDocument/2006/relationships/slide" Target="/ppt/slides/slide4.xml" Id="Rd64e6d592ee947df" /><Relationship Type="http://schemas.openxmlformats.org/officeDocument/2006/relationships/slide" Target="/ppt/slides/slide5.xml" Id="R99ce20288eba4bdb" /><Relationship Type="http://schemas.openxmlformats.org/officeDocument/2006/relationships/slide" Target="/ppt/slides/slide6.xml" Id="R726e522799aa4d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a88ce7fa7a43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045b8db73494a" /><Relationship Type="http://schemas.openxmlformats.org/officeDocument/2006/relationships/theme" Target="/ppt/slideMasters/theme/theme1.xml" Id="R78196f831c5e44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5045b8db7349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3538c6bc948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78c33cd71248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1d0070ff444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0d8d8b3c541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23c63ddac49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f34b00ade48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ANDREAS RØNNING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RØNNING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RØNNING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RØNNING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RØNNING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RØNNING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Ålmvegen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7340 Oppdal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929 635 310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RØNNING</a:t>
            </a:r>
          </a:p>
        </p:txBody>
      </p:sp>
    </p:spTree>
  </p:cSld>
  <p:clrMapOvr>
    <a:masterClrMapping xmlns:a="http://schemas.openxmlformats.org/drawingml/2006/main"/>
  </p:clrMapOvr>
</p:sld>
</file>