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da92fb9d24d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c33bf3257482e"/>
  </p:sldMasterIdLst>
  <p:sldIdLst>
    <p:sldId xmlns:r="http://schemas.openxmlformats.org/officeDocument/2006/relationships" id="256" r:id="R20ae1161d55242ea"/>
    <p:sldId xmlns:r="http://schemas.openxmlformats.org/officeDocument/2006/relationships" id="257" r:id="Re6514121e24343db"/>
    <p:sldId xmlns:r="http://schemas.openxmlformats.org/officeDocument/2006/relationships" id="258" r:id="Rf761476de4fa4ae7"/>
    <p:sldId xmlns:r="http://schemas.openxmlformats.org/officeDocument/2006/relationships" id="259" r:id="R5dbee30e41ad42e8"/>
    <p:sldId xmlns:r="http://schemas.openxmlformats.org/officeDocument/2006/relationships" id="260" r:id="R933d682dc9184727"/>
    <p:sldId xmlns:r="http://schemas.openxmlformats.org/officeDocument/2006/relationships" id="261" r:id="R480241c5df9044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c33bf3257482e" /><Relationship Type="http://schemas.openxmlformats.org/officeDocument/2006/relationships/slide" Target="/ppt/slides/slide1.xml" Id="R20ae1161d55242ea" /><Relationship Type="http://schemas.openxmlformats.org/officeDocument/2006/relationships/slide" Target="/ppt/slides/slide2.xml" Id="Re6514121e24343db" /><Relationship Type="http://schemas.openxmlformats.org/officeDocument/2006/relationships/slide" Target="/ppt/slides/slide3.xml" Id="Rf761476de4fa4ae7" /><Relationship Type="http://schemas.openxmlformats.org/officeDocument/2006/relationships/slide" Target="/ppt/slides/slide4.xml" Id="R5dbee30e41ad42e8" /><Relationship Type="http://schemas.openxmlformats.org/officeDocument/2006/relationships/slide" Target="/ppt/slides/slide5.xml" Id="R933d682dc9184727" /><Relationship Type="http://schemas.openxmlformats.org/officeDocument/2006/relationships/slide" Target="/ppt/slides/slide6.xml" Id="R480241c5df9044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f68b163b744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1625dfce54f83" /><Relationship Type="http://schemas.openxmlformats.org/officeDocument/2006/relationships/theme" Target="/ppt/slideMasters/theme/theme1.xml" Id="R52e7606fc70d42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61625dfce5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fceb24d5f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98ac2455d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d65551a4a4a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e696ea187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ddbe303b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da7ab498a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SAANJE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Steinsoppfaret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929 640 594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