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e36d4f1bf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bfca272874dc6"/>
  </p:sldMasterIdLst>
  <p:sldIdLst>
    <p:sldId xmlns:r="http://schemas.openxmlformats.org/officeDocument/2006/relationships" id="256" r:id="Ree561065a59d4ca1"/>
    <p:sldId xmlns:r="http://schemas.openxmlformats.org/officeDocument/2006/relationships" id="257" r:id="R02f0d87522b74ab6"/>
    <p:sldId xmlns:r="http://schemas.openxmlformats.org/officeDocument/2006/relationships" id="258" r:id="R8004abec19204e66"/>
    <p:sldId xmlns:r="http://schemas.openxmlformats.org/officeDocument/2006/relationships" id="259" r:id="R9d61ca7622ec4928"/>
    <p:sldId xmlns:r="http://schemas.openxmlformats.org/officeDocument/2006/relationships" id="260" r:id="Rb9d9669fe37945f1"/>
    <p:sldId xmlns:r="http://schemas.openxmlformats.org/officeDocument/2006/relationships" id="261" r:id="R72f1fd14aba748d2"/>
    <p:sldId xmlns:r="http://schemas.openxmlformats.org/officeDocument/2006/relationships" id="262" r:id="R586be8fdb955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bfca272874dc6" /><Relationship Type="http://schemas.openxmlformats.org/officeDocument/2006/relationships/slide" Target="/ppt/slides/slide1.xml" Id="Ree561065a59d4ca1" /><Relationship Type="http://schemas.openxmlformats.org/officeDocument/2006/relationships/slide" Target="/ppt/slides/slide2.xml" Id="R02f0d87522b74ab6" /><Relationship Type="http://schemas.openxmlformats.org/officeDocument/2006/relationships/slide" Target="/ppt/slides/slide3.xml" Id="R8004abec19204e66" /><Relationship Type="http://schemas.openxmlformats.org/officeDocument/2006/relationships/slide" Target="/ppt/slides/slide4.xml" Id="R9d61ca7622ec4928" /><Relationship Type="http://schemas.openxmlformats.org/officeDocument/2006/relationships/slide" Target="/ppt/slides/slide5.xml" Id="Rb9d9669fe37945f1" /><Relationship Type="http://schemas.openxmlformats.org/officeDocument/2006/relationships/slide" Target="/ppt/slides/slide6.xml" Id="R72f1fd14aba748d2" /><Relationship Type="http://schemas.openxmlformats.org/officeDocument/2006/relationships/slide" Target="/ppt/slides/slide7.xml" Id="R586be8fdb955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6e3282adb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95cb69044bd1" /><Relationship Type="http://schemas.openxmlformats.org/officeDocument/2006/relationships/theme" Target="/ppt/slideMasters/theme/theme1.xml" Id="R0cfa35aeed58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195cb6904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a8b08d719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3f0d26686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641587bc7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58ba4dc44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5dc9b843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909537d03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d0dd4855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SAANJE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ble etablert [år] og holder til i Bjorbekk.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1 571 125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AANJESEN SIMEN 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Steinsoppfaret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4824 Bjorbekk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