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1245444f5f42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4f4863c05344d3"/>
  </p:sldMasterIdLst>
  <p:sldIdLst>
    <p:sldId xmlns:r="http://schemas.openxmlformats.org/officeDocument/2006/relationships" id="256" r:id="Rfbeee261fce948af"/>
    <p:sldId xmlns:r="http://schemas.openxmlformats.org/officeDocument/2006/relationships" id="257" r:id="R845b477fa1a141d3"/>
    <p:sldId xmlns:r="http://schemas.openxmlformats.org/officeDocument/2006/relationships" id="258" r:id="R4053b63e89494c22"/>
    <p:sldId xmlns:r="http://schemas.openxmlformats.org/officeDocument/2006/relationships" id="259" r:id="R3c5f5658fed2480b"/>
    <p:sldId xmlns:r="http://schemas.openxmlformats.org/officeDocument/2006/relationships" id="260" r:id="R3631253d6838445b"/>
    <p:sldId xmlns:r="http://schemas.openxmlformats.org/officeDocument/2006/relationships" id="261" r:id="R8099ceb7904a44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f4863c05344d3" /><Relationship Type="http://schemas.openxmlformats.org/officeDocument/2006/relationships/slide" Target="/ppt/slides/slide1.xml" Id="Rfbeee261fce948af" /><Relationship Type="http://schemas.openxmlformats.org/officeDocument/2006/relationships/slide" Target="/ppt/slides/slide2.xml" Id="R845b477fa1a141d3" /><Relationship Type="http://schemas.openxmlformats.org/officeDocument/2006/relationships/slide" Target="/ppt/slides/slide3.xml" Id="R4053b63e89494c22" /><Relationship Type="http://schemas.openxmlformats.org/officeDocument/2006/relationships/slide" Target="/ppt/slides/slide4.xml" Id="R3c5f5658fed2480b" /><Relationship Type="http://schemas.openxmlformats.org/officeDocument/2006/relationships/slide" Target="/ppt/slides/slide5.xml" Id="R3631253d6838445b" /><Relationship Type="http://schemas.openxmlformats.org/officeDocument/2006/relationships/slide" Target="/ppt/slides/slide6.xml" Id="R8099ceb7904a44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ed94a89bc42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c14590a784203" /><Relationship Type="http://schemas.openxmlformats.org/officeDocument/2006/relationships/theme" Target="/ppt/slideMasters/theme/theme1.xml" Id="R2d9022bbb5bf41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5c14590a7842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0ea4c423d40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ef0ed29ef41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faae3bba74b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456325a434c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74ab617074e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a2059c5d642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IKM INSTRUMENT RENTAL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INSTRUMENT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INSTRUMENT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INSTRUMENT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INSTRUMENT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INSTRUMENT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Ljosheimvegen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929 640 683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INSTRUMENT RENTAL AS</a:t>
            </a:r>
          </a:p>
        </p:txBody>
      </p:sp>
    </p:spTree>
  </p:cSld>
  <p:clrMapOvr>
    <a:masterClrMapping xmlns:a="http://schemas.openxmlformats.org/drawingml/2006/main"/>
  </p:clrMapOvr>
</p:sld>
</file>