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bcc6c43df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4b1d926234f5b"/>
  </p:sldMasterIdLst>
  <p:sldIdLst>
    <p:sldId xmlns:r="http://schemas.openxmlformats.org/officeDocument/2006/relationships" id="256" r:id="R067aa6aa06574975"/>
    <p:sldId xmlns:r="http://schemas.openxmlformats.org/officeDocument/2006/relationships" id="257" r:id="Rfd65e93af70a499b"/>
    <p:sldId xmlns:r="http://schemas.openxmlformats.org/officeDocument/2006/relationships" id="258" r:id="Rf411fe7897644f17"/>
    <p:sldId xmlns:r="http://schemas.openxmlformats.org/officeDocument/2006/relationships" id="259" r:id="R4fcc0c5924ec4cc4"/>
    <p:sldId xmlns:r="http://schemas.openxmlformats.org/officeDocument/2006/relationships" id="260" r:id="R1ca926459ad14757"/>
    <p:sldId xmlns:r="http://schemas.openxmlformats.org/officeDocument/2006/relationships" id="261" r:id="Rccdae6f6380e452d"/>
    <p:sldId xmlns:r="http://schemas.openxmlformats.org/officeDocument/2006/relationships" id="262" r:id="R1f85c5d65cb1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4b1d926234f5b" /><Relationship Type="http://schemas.openxmlformats.org/officeDocument/2006/relationships/slide" Target="/ppt/slides/slide1.xml" Id="R067aa6aa06574975" /><Relationship Type="http://schemas.openxmlformats.org/officeDocument/2006/relationships/slide" Target="/ppt/slides/slide2.xml" Id="Rfd65e93af70a499b" /><Relationship Type="http://schemas.openxmlformats.org/officeDocument/2006/relationships/slide" Target="/ppt/slides/slide3.xml" Id="Rf411fe7897644f17" /><Relationship Type="http://schemas.openxmlformats.org/officeDocument/2006/relationships/slide" Target="/ppt/slides/slide4.xml" Id="R4fcc0c5924ec4cc4" /><Relationship Type="http://schemas.openxmlformats.org/officeDocument/2006/relationships/slide" Target="/ppt/slides/slide5.xml" Id="R1ca926459ad14757" /><Relationship Type="http://schemas.openxmlformats.org/officeDocument/2006/relationships/slide" Target="/ppt/slides/slide6.xml" Id="Rccdae6f6380e452d" /><Relationship Type="http://schemas.openxmlformats.org/officeDocument/2006/relationships/slide" Target="/ppt/slides/slide7.xml" Id="R1f85c5d65cb1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3ed239c6a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68c8a6274177" /><Relationship Type="http://schemas.openxmlformats.org/officeDocument/2006/relationships/theme" Target="/ppt/slideMasters/theme/theme1.xml" Id="R0b4f1dfd9729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a68c8a627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44ead02a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56d1ec22a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d43ffa73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1df21590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2661ed05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a07a2f2e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9d321f1e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INSTRUMENT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INSTRUMENT RENTAL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100 411 619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42 477 720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33 193 469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113 355 389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LABORATORIUM HOLDING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KALIBRA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