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0e54ca085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3242d3738445d"/>
  </p:sldMasterIdLst>
  <p:sldIdLst>
    <p:sldId xmlns:r="http://schemas.openxmlformats.org/officeDocument/2006/relationships" id="256" r:id="R68fb8ed72c504e35"/>
    <p:sldId xmlns:r="http://schemas.openxmlformats.org/officeDocument/2006/relationships" id="257" r:id="R91a5dfcbb0e64c09"/>
    <p:sldId xmlns:r="http://schemas.openxmlformats.org/officeDocument/2006/relationships" id="258" r:id="R5f42affb72234d44"/>
    <p:sldId xmlns:r="http://schemas.openxmlformats.org/officeDocument/2006/relationships" id="259" r:id="R8388f0e6920c438a"/>
    <p:sldId xmlns:r="http://schemas.openxmlformats.org/officeDocument/2006/relationships" id="260" r:id="Rc9c5502ea5554e42"/>
    <p:sldId xmlns:r="http://schemas.openxmlformats.org/officeDocument/2006/relationships" id="261" r:id="R2b85a167d64044d2"/>
    <p:sldId xmlns:r="http://schemas.openxmlformats.org/officeDocument/2006/relationships" id="262" r:id="Rc5189f0e2c9c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3242d3738445d" /><Relationship Type="http://schemas.openxmlformats.org/officeDocument/2006/relationships/slide" Target="/ppt/slides/slide1.xml" Id="R68fb8ed72c504e35" /><Relationship Type="http://schemas.openxmlformats.org/officeDocument/2006/relationships/slide" Target="/ppt/slides/slide2.xml" Id="R91a5dfcbb0e64c09" /><Relationship Type="http://schemas.openxmlformats.org/officeDocument/2006/relationships/slide" Target="/ppt/slides/slide3.xml" Id="R5f42affb72234d44" /><Relationship Type="http://schemas.openxmlformats.org/officeDocument/2006/relationships/slide" Target="/ppt/slides/slide4.xml" Id="R8388f0e6920c438a" /><Relationship Type="http://schemas.openxmlformats.org/officeDocument/2006/relationships/slide" Target="/ppt/slides/slide5.xml" Id="Rc9c5502ea5554e42" /><Relationship Type="http://schemas.openxmlformats.org/officeDocument/2006/relationships/slide" Target="/ppt/slides/slide6.xml" Id="R2b85a167d64044d2" /><Relationship Type="http://schemas.openxmlformats.org/officeDocument/2006/relationships/slide" Target="/ppt/slides/slide7.xml" Id="Rc5189f0e2c9c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94d692405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898307114f81" /><Relationship Type="http://schemas.openxmlformats.org/officeDocument/2006/relationships/theme" Target="/ppt/slideMasters/theme/theme1.xml" Id="R906561caddee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489830711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cc67ae53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355875d0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fc08bb05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e18f67f8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6b12d854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5fb194d2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963fce5c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115 393 533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228 974 005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229 277 769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INGJERD OLAISEN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PETER-ARNE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Søvikveien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