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dd6679f67646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88d81ad7494f23"/>
  </p:sldMasterIdLst>
  <p:sldIdLst>
    <p:sldId xmlns:r="http://schemas.openxmlformats.org/officeDocument/2006/relationships" id="256" r:id="Rcb5178ed356f4924"/>
    <p:sldId xmlns:r="http://schemas.openxmlformats.org/officeDocument/2006/relationships" id="257" r:id="R6340eca6757f4839"/>
    <p:sldId xmlns:r="http://schemas.openxmlformats.org/officeDocument/2006/relationships" id="258" r:id="R3d24ed321fa9453b"/>
    <p:sldId xmlns:r="http://schemas.openxmlformats.org/officeDocument/2006/relationships" id="259" r:id="Rec95972d10a942c1"/>
    <p:sldId xmlns:r="http://schemas.openxmlformats.org/officeDocument/2006/relationships" id="260" r:id="R69f40547a65f495b"/>
    <p:sldId xmlns:r="http://schemas.openxmlformats.org/officeDocument/2006/relationships" id="261" r:id="R83346d37b4424263"/>
    <p:sldId xmlns:r="http://schemas.openxmlformats.org/officeDocument/2006/relationships" id="262" r:id="Rab3b2e23ef904c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8d81ad7494f23" /><Relationship Type="http://schemas.openxmlformats.org/officeDocument/2006/relationships/slide" Target="/ppt/slides/slide1.xml" Id="Rcb5178ed356f4924" /><Relationship Type="http://schemas.openxmlformats.org/officeDocument/2006/relationships/slide" Target="/ppt/slides/slide2.xml" Id="R6340eca6757f4839" /><Relationship Type="http://schemas.openxmlformats.org/officeDocument/2006/relationships/slide" Target="/ppt/slides/slide3.xml" Id="R3d24ed321fa9453b" /><Relationship Type="http://schemas.openxmlformats.org/officeDocument/2006/relationships/slide" Target="/ppt/slides/slide4.xml" Id="Rec95972d10a942c1" /><Relationship Type="http://schemas.openxmlformats.org/officeDocument/2006/relationships/slide" Target="/ppt/slides/slide5.xml" Id="R69f40547a65f495b" /><Relationship Type="http://schemas.openxmlformats.org/officeDocument/2006/relationships/slide" Target="/ppt/slides/slide6.xml" Id="R83346d37b4424263" /><Relationship Type="http://schemas.openxmlformats.org/officeDocument/2006/relationships/slide" Target="/ppt/slides/slide7.xml" Id="Rab3b2e23ef904c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cc9105e2a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41cfb57b24af9" /><Relationship Type="http://schemas.openxmlformats.org/officeDocument/2006/relationships/theme" Target="/ppt/slideMasters/theme/theme1.xml" Id="R02c6e2c7db0a44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41cfb57b2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192c08e0d4e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a28c228e847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cf5b02b8e4f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365ebc446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650af1acc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afef54a2b49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7bc015820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GRIMHILD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92 100 775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218 700 687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223 896 149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TORGRIM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