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23e1ecc44c47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35751b507e40ca"/>
  </p:sldMasterIdLst>
  <p:sldIdLst>
    <p:sldId xmlns:r="http://schemas.openxmlformats.org/officeDocument/2006/relationships" id="256" r:id="Re24060821eb34683"/>
    <p:sldId xmlns:r="http://schemas.openxmlformats.org/officeDocument/2006/relationships" id="257" r:id="R037e0cf5dbf64c8a"/>
    <p:sldId xmlns:r="http://schemas.openxmlformats.org/officeDocument/2006/relationships" id="258" r:id="Rfc4d56f78370445e"/>
    <p:sldId xmlns:r="http://schemas.openxmlformats.org/officeDocument/2006/relationships" id="259" r:id="Rde31a077592840b7"/>
    <p:sldId xmlns:r="http://schemas.openxmlformats.org/officeDocument/2006/relationships" id="260" r:id="Rc6104707e1b24a4e"/>
    <p:sldId xmlns:r="http://schemas.openxmlformats.org/officeDocument/2006/relationships" id="261" r:id="R37d0c9104fb24d30"/>
    <p:sldId xmlns:r="http://schemas.openxmlformats.org/officeDocument/2006/relationships" id="262" r:id="Recae3b633b3843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5751b507e40ca" /><Relationship Type="http://schemas.openxmlformats.org/officeDocument/2006/relationships/slide" Target="/ppt/slides/slide1.xml" Id="Re24060821eb34683" /><Relationship Type="http://schemas.openxmlformats.org/officeDocument/2006/relationships/slide" Target="/ppt/slides/slide2.xml" Id="R037e0cf5dbf64c8a" /><Relationship Type="http://schemas.openxmlformats.org/officeDocument/2006/relationships/slide" Target="/ppt/slides/slide3.xml" Id="Rfc4d56f78370445e" /><Relationship Type="http://schemas.openxmlformats.org/officeDocument/2006/relationships/slide" Target="/ppt/slides/slide4.xml" Id="Rde31a077592840b7" /><Relationship Type="http://schemas.openxmlformats.org/officeDocument/2006/relationships/slide" Target="/ppt/slides/slide5.xml" Id="Rc6104707e1b24a4e" /><Relationship Type="http://schemas.openxmlformats.org/officeDocument/2006/relationships/slide" Target="/ppt/slides/slide6.xml" Id="R37d0c9104fb24d30" /><Relationship Type="http://schemas.openxmlformats.org/officeDocument/2006/relationships/slide" Target="/ppt/slides/slide7.xml" Id="Recae3b633b3843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1b61929a7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550043a2a447e" /><Relationship Type="http://schemas.openxmlformats.org/officeDocument/2006/relationships/theme" Target="/ppt/slideMasters/theme/theme1.xml" Id="Rc545d738042140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5550043a2a44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f099d537a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4b89d6e014e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53ca8d0134c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bf85b973440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d3b1bd1bc45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9c015fed34d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ec301c85f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PELLIPS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PELLIPS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PELLIPS FINANCE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PELLIPS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PELLIPS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PELLIPS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4 473 715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273 580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697 217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1 399 461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PELLIPS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MAP INVESTERINGER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PELLIPS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929 641 418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PELLIPS FINANCE AS</a:t>
            </a:r>
          </a:p>
        </p:txBody>
      </p:sp>
    </p:spTree>
  </p:cSld>
  <p:clrMapOvr>
    <a:masterClrMapping xmlns:a="http://schemas.openxmlformats.org/drawingml/2006/main"/>
  </p:clrMapOvr>
</p:sld>
</file>