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88d41c974a4d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7e62aeaf747f7"/>
  </p:sldMasterIdLst>
  <p:sldIdLst>
    <p:sldId xmlns:r="http://schemas.openxmlformats.org/officeDocument/2006/relationships" id="256" r:id="R245a72b429bd46f7"/>
    <p:sldId xmlns:r="http://schemas.openxmlformats.org/officeDocument/2006/relationships" id="257" r:id="Raebaa3ebb11c45ac"/>
    <p:sldId xmlns:r="http://schemas.openxmlformats.org/officeDocument/2006/relationships" id="258" r:id="R0d5d4c19327d4313"/>
    <p:sldId xmlns:r="http://schemas.openxmlformats.org/officeDocument/2006/relationships" id="259" r:id="R93442101ffbf4ea9"/>
    <p:sldId xmlns:r="http://schemas.openxmlformats.org/officeDocument/2006/relationships" id="260" r:id="Ra0bcabf4b97746c6"/>
    <p:sldId xmlns:r="http://schemas.openxmlformats.org/officeDocument/2006/relationships" id="261" r:id="R93c878fd3cbd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7e62aeaf747f7" /><Relationship Type="http://schemas.openxmlformats.org/officeDocument/2006/relationships/slide" Target="/ppt/slides/slide1.xml" Id="R245a72b429bd46f7" /><Relationship Type="http://schemas.openxmlformats.org/officeDocument/2006/relationships/slide" Target="/ppt/slides/slide2.xml" Id="Raebaa3ebb11c45ac" /><Relationship Type="http://schemas.openxmlformats.org/officeDocument/2006/relationships/slide" Target="/ppt/slides/slide3.xml" Id="R0d5d4c19327d4313" /><Relationship Type="http://schemas.openxmlformats.org/officeDocument/2006/relationships/slide" Target="/ppt/slides/slide4.xml" Id="R93442101ffbf4ea9" /><Relationship Type="http://schemas.openxmlformats.org/officeDocument/2006/relationships/slide" Target="/ppt/slides/slide5.xml" Id="Ra0bcabf4b97746c6" /><Relationship Type="http://schemas.openxmlformats.org/officeDocument/2006/relationships/slide" Target="/ppt/slides/slide6.xml" Id="R93c878fd3cbd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105d31ef7a4e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6de288b05471a" /><Relationship Type="http://schemas.openxmlformats.org/officeDocument/2006/relationships/theme" Target="/ppt/slideMasters/theme/theme1.xml" Id="R8e0c62db6bdc42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d6de288b0547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ef79149c847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7f92322c54f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46c8b053f42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033af518f4a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dd211b0e840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eb36573ba4c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AKTOR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AKTOR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AKTOR ENTREPRENØR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AKTOR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AKTOR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AKTOR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FIRAS ALHAJJI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AKTOR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929 645 596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AKTOR ENTREPRENØR AS</a:t>
            </a:r>
          </a:p>
        </p:txBody>
      </p:sp>
    </p:spTree>
  </p:cSld>
  <p:clrMapOvr>
    <a:masterClrMapping xmlns:a="http://schemas.openxmlformats.org/drawingml/2006/main"/>
  </p:clrMapOvr>
</p:sld>
</file>