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50df924b8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3cd04809c4907"/>
  </p:sldMasterIdLst>
  <p:sldIdLst>
    <p:sldId xmlns:r="http://schemas.openxmlformats.org/officeDocument/2006/relationships" id="256" r:id="R0286f294e3a04927"/>
    <p:sldId xmlns:r="http://schemas.openxmlformats.org/officeDocument/2006/relationships" id="257" r:id="Rdeb5885a79844539"/>
    <p:sldId xmlns:r="http://schemas.openxmlformats.org/officeDocument/2006/relationships" id="258" r:id="R50100a2d16e2463f"/>
    <p:sldId xmlns:r="http://schemas.openxmlformats.org/officeDocument/2006/relationships" id="259" r:id="Rd32c364088d04d77"/>
    <p:sldId xmlns:r="http://schemas.openxmlformats.org/officeDocument/2006/relationships" id="260" r:id="R248354a6f7124fe8"/>
    <p:sldId xmlns:r="http://schemas.openxmlformats.org/officeDocument/2006/relationships" id="261" r:id="R651c7d1332544ffe"/>
    <p:sldId xmlns:r="http://schemas.openxmlformats.org/officeDocument/2006/relationships" id="262" r:id="R175ebc810a1f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3cd04809c4907" /><Relationship Type="http://schemas.openxmlformats.org/officeDocument/2006/relationships/slide" Target="/ppt/slides/slide1.xml" Id="R0286f294e3a04927" /><Relationship Type="http://schemas.openxmlformats.org/officeDocument/2006/relationships/slide" Target="/ppt/slides/slide2.xml" Id="Rdeb5885a79844539" /><Relationship Type="http://schemas.openxmlformats.org/officeDocument/2006/relationships/slide" Target="/ppt/slides/slide3.xml" Id="R50100a2d16e2463f" /><Relationship Type="http://schemas.openxmlformats.org/officeDocument/2006/relationships/slide" Target="/ppt/slides/slide4.xml" Id="Rd32c364088d04d77" /><Relationship Type="http://schemas.openxmlformats.org/officeDocument/2006/relationships/slide" Target="/ppt/slides/slide5.xml" Id="R248354a6f7124fe8" /><Relationship Type="http://schemas.openxmlformats.org/officeDocument/2006/relationships/slide" Target="/ppt/slides/slide6.xml" Id="R651c7d1332544ffe" /><Relationship Type="http://schemas.openxmlformats.org/officeDocument/2006/relationships/slide" Target="/ppt/slides/slide7.xml" Id="R175ebc810a1f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1014346c4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13a990a244c77" /><Relationship Type="http://schemas.openxmlformats.org/officeDocument/2006/relationships/theme" Target="/ppt/slideMasters/theme/theme1.xml" Id="R1a28c70d6c3d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13a990a24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c454bd84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4d29ef399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e713940a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16b09c708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b16272c8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0525bf1b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9a80b0423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MGU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AUZELIS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929 648 927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MGU HOLDING AS</a:t>
            </a:r>
          </a:p>
        </p:txBody>
      </p:sp>
    </p:spTree>
  </p:cSld>
  <p:clrMapOvr>
    <a:masterClrMapping xmlns:a="http://schemas.openxmlformats.org/drawingml/2006/main"/>
  </p:clrMapOvr>
</p:sld>
</file>